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FFCC00"/>
    <a:srgbClr val="F5D82B"/>
    <a:srgbClr val="66FF33"/>
    <a:srgbClr val="FF505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77E4-689E-466F-809F-B1F3D7CA251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BE4F-EF3A-427D-86F0-DF185CB6C5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03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77E4-689E-466F-809F-B1F3D7CA251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BE4F-EF3A-427D-86F0-DF185CB6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77E4-689E-466F-809F-B1F3D7CA251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BE4F-EF3A-427D-86F0-DF185CB6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9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77E4-689E-466F-809F-B1F3D7CA251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BE4F-EF3A-427D-86F0-DF185CB6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0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77E4-689E-466F-809F-B1F3D7CA251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BE4F-EF3A-427D-86F0-DF185CB6C5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14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77E4-689E-466F-809F-B1F3D7CA251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BE4F-EF3A-427D-86F0-DF185CB6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7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77E4-689E-466F-809F-B1F3D7CA251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BE4F-EF3A-427D-86F0-DF185CB6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5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77E4-689E-466F-809F-B1F3D7CA251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BE4F-EF3A-427D-86F0-DF185CB6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3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77E4-689E-466F-809F-B1F3D7CA251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BE4F-EF3A-427D-86F0-DF185CB6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1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87B77E4-689E-466F-809F-B1F3D7CA251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88BE4F-EF3A-427D-86F0-DF185CB6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2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77E4-689E-466F-809F-B1F3D7CA251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BE4F-EF3A-427D-86F0-DF185CB6C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9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87B77E4-689E-466F-809F-B1F3D7CA251F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B88BE4F-EF3A-427D-86F0-DF185CB6C53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57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77" y="1440872"/>
            <a:ext cx="9575523" cy="4343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637830" y="384316"/>
            <a:ext cx="5237019" cy="830997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C000"/>
                </a:solidFill>
              </a:rPr>
              <a:t>সবাইকে</a:t>
            </a:r>
            <a:r>
              <a:rPr lang="en-US" sz="4800" dirty="0" smtClean="0">
                <a:solidFill>
                  <a:srgbClr val="FFC000"/>
                </a:solidFill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</a:rPr>
              <a:t>শুভেচ্ছা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2" name="Smiley Face 1"/>
          <p:cNvSpPr/>
          <p:nvPr/>
        </p:nvSpPr>
        <p:spPr>
          <a:xfrm>
            <a:off x="1961430" y="1714077"/>
            <a:ext cx="1676400" cy="1001414"/>
          </a:xfrm>
          <a:prstGeom prst="smileyFac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2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527" y="249382"/>
            <a:ext cx="3505200" cy="44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7709"/>
            <a:ext cx="2216727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/>
              <a:t>দলীয় কাজ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296401" y="0"/>
            <a:ext cx="28956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/>
              <a:t>সময়-১০ মিনিট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0" y="834157"/>
            <a:ext cx="4831775" cy="3367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36" y="834157"/>
            <a:ext cx="5292437" cy="33675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1273" y="4451060"/>
            <a:ext cx="1050174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দলঃ ২ ও ৪- উদ্ভিদ ও প্রানীর মধ্যে পার্থক্যগুলো লিখ?</a:t>
            </a:r>
          </a:p>
          <a:p>
            <a:endParaRPr lang="bn-BD" sz="2800" dirty="0" smtClean="0"/>
          </a:p>
          <a:p>
            <a:r>
              <a:rPr lang="bn-BD" sz="2800" dirty="0" smtClean="0"/>
              <a:t>দলঃ </a:t>
            </a:r>
            <a:r>
              <a:rPr lang="bn-BD" sz="2800" dirty="0"/>
              <a:t>১ ও ৩- </a:t>
            </a:r>
            <a:r>
              <a:rPr lang="bn-BD" sz="2800" dirty="0" smtClean="0"/>
              <a:t>উদ্ভিদ </a:t>
            </a:r>
            <a:r>
              <a:rPr lang="bn-BD" sz="2800" dirty="0"/>
              <a:t>ও প্রানীদেহে কি </a:t>
            </a:r>
            <a:r>
              <a:rPr lang="bn-BD" sz="2800" dirty="0" smtClean="0"/>
              <a:t>কি অঙ্গ </a:t>
            </a:r>
            <a:r>
              <a:rPr lang="bn-BD" sz="2800" dirty="0"/>
              <a:t>দেখা যায় তা লিখ?</a:t>
            </a:r>
            <a:endParaRPr lang="bn-BD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8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7229" y="0"/>
            <a:ext cx="2703171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033084"/>
              </p:ext>
            </p:extLst>
          </p:nvPr>
        </p:nvGraphicFramePr>
        <p:xfrm>
          <a:off x="2583873" y="1780309"/>
          <a:ext cx="6705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5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দেহের অঙ্গগুলো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প্রানীদেহের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অঙ্গগুলো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পাতা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মুখ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41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110836"/>
            <a:ext cx="2521527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/>
              <a:t>বাড়ির কাজ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8" y="1397577"/>
            <a:ext cx="6350000" cy="4229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07382" y="1440873"/>
            <a:ext cx="4682836" cy="41549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/>
              <a:t>তোমাদের বাড়ির আশেপাশে কি কি উদ্ভিদ ও প্রানী দেখা যায় সেগুলোর নাম লিখে নিয়ে আসবে।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3504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332509"/>
            <a:ext cx="6297323" cy="5375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Group 4"/>
          <p:cNvGrpSpPr/>
          <p:nvPr/>
        </p:nvGrpSpPr>
        <p:grpSpPr>
          <a:xfrm>
            <a:off x="6824144" y="1856503"/>
            <a:ext cx="4925353" cy="1306747"/>
            <a:chOff x="6824144" y="1856503"/>
            <a:chExt cx="4925353" cy="1306747"/>
          </a:xfrm>
        </p:grpSpPr>
        <p:sp>
          <p:nvSpPr>
            <p:cNvPr id="3" name="TextBox 2"/>
            <p:cNvSpPr txBox="1"/>
            <p:nvPr/>
          </p:nvSpPr>
          <p:spPr>
            <a:xfrm rot="20896398">
              <a:off x="6824144" y="1962921"/>
              <a:ext cx="4925353" cy="120032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7200" dirty="0" smtClean="0"/>
                <a:t>ধন্যবাদ</a:t>
              </a:r>
              <a:endParaRPr lang="en-US" sz="7200" dirty="0"/>
            </a:p>
          </p:txBody>
        </p:sp>
        <p:sp>
          <p:nvSpPr>
            <p:cNvPr id="4" name="Smiley Face 3"/>
            <p:cNvSpPr/>
            <p:nvPr/>
          </p:nvSpPr>
          <p:spPr>
            <a:xfrm rot="21161890">
              <a:off x="10238508" y="1856503"/>
              <a:ext cx="1052946" cy="706582"/>
            </a:xfrm>
            <a:prstGeom prst="smileyFac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458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95745" y="0"/>
            <a:ext cx="5680364" cy="6700031"/>
            <a:chOff x="595745" y="354649"/>
            <a:chExt cx="5680364" cy="6345382"/>
          </a:xfrm>
        </p:grpSpPr>
        <p:sp>
          <p:nvSpPr>
            <p:cNvPr id="2" name="Rounded Rectangle 1"/>
            <p:cNvSpPr/>
            <p:nvPr/>
          </p:nvSpPr>
          <p:spPr>
            <a:xfrm>
              <a:off x="595745" y="354649"/>
              <a:ext cx="5680364" cy="6345382"/>
            </a:xfrm>
            <a:prstGeom prst="roundRect">
              <a:avLst/>
            </a:prstGeom>
            <a:solidFill>
              <a:srgbClr val="FF99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n-BD" sz="36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32163" y="1828800"/>
              <a:ext cx="4807528" cy="30469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C00000"/>
                  </a:solidFill>
                </a:rPr>
                <a:t>শিক্ষক পরিচিতি</a:t>
              </a:r>
            </a:p>
            <a:p>
              <a:endParaRPr lang="bn-BD" sz="3600" dirty="0" smtClean="0"/>
            </a:p>
            <a:p>
              <a:r>
                <a:rPr lang="bn-BD" sz="3600" dirty="0" smtClean="0"/>
                <a:t>নামঃআফসানা জাহান</a:t>
              </a:r>
            </a:p>
            <a:p>
              <a:endParaRPr lang="bn-BD" sz="3600" dirty="0" smtClean="0"/>
            </a:p>
            <a:p>
              <a:r>
                <a:rPr lang="bn-BD" sz="3600" dirty="0" smtClean="0"/>
                <a:t>সহকারি শিক্ষক</a:t>
              </a:r>
              <a:endParaRPr lang="en-US" sz="36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05599" y="-138545"/>
            <a:ext cx="5126182" cy="6733309"/>
            <a:chOff x="6705599" y="354649"/>
            <a:chExt cx="5126182" cy="6240115"/>
          </a:xfrm>
        </p:grpSpPr>
        <p:sp>
          <p:nvSpPr>
            <p:cNvPr id="4" name="Rounded Rectangle 3"/>
            <p:cNvSpPr/>
            <p:nvPr/>
          </p:nvSpPr>
          <p:spPr>
            <a:xfrm>
              <a:off x="6705599" y="354649"/>
              <a:ext cx="5126182" cy="6240115"/>
            </a:xfrm>
            <a:prstGeom prst="roundRect">
              <a:avLst/>
            </a:prstGeom>
            <a:solidFill>
              <a:srgbClr val="FF5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38108" y="907610"/>
              <a:ext cx="4461163" cy="513419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C00000"/>
                  </a:solidFill>
                </a:rPr>
                <a:t>পাঠ </a:t>
              </a:r>
              <a:r>
                <a:rPr lang="en-US" sz="4400" dirty="0" err="1" smtClean="0">
                  <a:solidFill>
                    <a:srgbClr val="C00000"/>
                  </a:solidFill>
                </a:rPr>
                <a:t>পরিচিতি</a:t>
              </a:r>
              <a:endParaRPr lang="en-US" sz="4400" dirty="0" smtClean="0">
                <a:solidFill>
                  <a:srgbClr val="C00000"/>
                </a:solidFill>
              </a:endParaRPr>
            </a:p>
            <a:p>
              <a:endParaRPr lang="bn-BD" sz="3200" dirty="0" smtClean="0"/>
            </a:p>
            <a:p>
              <a:r>
                <a:rPr lang="en-US" sz="3200" dirty="0" smtClean="0"/>
                <a:t>শ্রেনিঃ৪র্থ</a:t>
              </a:r>
              <a:endParaRPr lang="en-US" sz="3200" dirty="0" smtClean="0"/>
            </a:p>
            <a:p>
              <a:endParaRPr lang="bn-BD" sz="3200" dirty="0" smtClean="0"/>
            </a:p>
            <a:p>
              <a:r>
                <a:rPr lang="en-US" sz="3200" dirty="0" err="1" smtClean="0"/>
                <a:t>বিষয়ঃসাধারন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বিজ্ঞান</a:t>
              </a:r>
              <a:endParaRPr lang="en-US" sz="3200" dirty="0" smtClean="0"/>
            </a:p>
            <a:p>
              <a:endParaRPr lang="bn-BD" sz="3200" dirty="0" smtClean="0"/>
            </a:p>
            <a:p>
              <a:r>
                <a:rPr lang="en-US" sz="3200" dirty="0" err="1" smtClean="0"/>
                <a:t>মুলপাঠঃউদ্ভিদ</a:t>
              </a:r>
              <a:r>
                <a:rPr lang="en-US" sz="3200" dirty="0" smtClean="0"/>
                <a:t> ও </a:t>
              </a:r>
              <a:r>
                <a:rPr lang="en-US" sz="3200" dirty="0" err="1" smtClean="0"/>
                <a:t>প্রানী</a:t>
              </a:r>
              <a:endParaRPr lang="bn-BD" sz="3200" dirty="0" smtClean="0"/>
            </a:p>
            <a:p>
              <a:endParaRPr lang="en-US" sz="3200" dirty="0" smtClean="0"/>
            </a:p>
            <a:p>
              <a:r>
                <a:rPr lang="en-US" sz="3200" dirty="0" smtClean="0"/>
                <a:t>সময়ঃ৪০ </a:t>
              </a:r>
              <a:r>
                <a:rPr lang="en-US" sz="3200" dirty="0" err="1" smtClean="0"/>
                <a:t>মিনিট</a:t>
              </a:r>
              <a:endParaRPr lang="en-US" sz="3200" dirty="0" smtClean="0"/>
            </a:p>
            <a:p>
              <a:endParaRPr lang="en-US" dirty="0" smtClean="0"/>
            </a:p>
            <a:p>
              <a:endParaRPr lang="bn-BD" dirty="0" smtClean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300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540477"/>
              </p:ext>
            </p:extLst>
          </p:nvPr>
        </p:nvGraphicFramePr>
        <p:xfrm>
          <a:off x="5124883" y="2349356"/>
          <a:ext cx="10017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3" imgW="1001520" imgH="437760" progId="Package">
                  <p:embed/>
                </p:oleObj>
              </mc:Choice>
              <mc:Fallback>
                <p:oleObj name="Packager Shell Object" showAsIcon="1" r:id="rId3" imgW="10015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4883" y="2349356"/>
                        <a:ext cx="100171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40727" y="401782"/>
            <a:ext cx="397625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</a:rPr>
              <a:t>এসো ভিডিও দেখি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8618" y="4502727"/>
            <a:ext cx="532014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2060"/>
                </a:solidFill>
              </a:rPr>
              <a:t>ভিডিওতে তোমরা কি কি দেখতে পাচ্ছো?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3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8763" y="0"/>
            <a:ext cx="3228109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/>
              <a:t>আজকের পাঠ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981200" y="907040"/>
            <a:ext cx="7620000" cy="4600575"/>
            <a:chOff x="1981200" y="907040"/>
            <a:chExt cx="7620000" cy="46005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907040"/>
              <a:ext cx="7620000" cy="460057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20234658">
              <a:off x="2779183" y="2244356"/>
              <a:ext cx="5555993" cy="120032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7200" dirty="0" smtClean="0">
                  <a:solidFill>
                    <a:srgbClr val="C00000"/>
                  </a:solidFill>
                </a:rPr>
                <a:t>উদ্ভিদ ও প্রানী</a:t>
              </a:r>
              <a:endParaRPr lang="en-US" sz="7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77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4291" y="0"/>
            <a:ext cx="321425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/>
              <a:t>শিখন ফলঃ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036618"/>
            <a:ext cx="75507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এই পাঠ শেষে শিক্ষার্থীরা-</a:t>
            </a:r>
          </a:p>
          <a:p>
            <a:endParaRPr lang="bn-B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000" dirty="0" smtClean="0"/>
              <a:t>উদ্ভিদ ও প্রানীর মধ্যে কি কি পার্থক্য তা জানতে পারবে।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374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673" y="0"/>
            <a:ext cx="9213273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উদ্ভিদের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দেহে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অঙ্গ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দেখা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যায়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105890" y="886691"/>
            <a:ext cx="5597236" cy="3893127"/>
            <a:chOff x="2105890" y="886691"/>
            <a:chExt cx="5597236" cy="389312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102"/>
            <a:stretch/>
          </p:blipFill>
          <p:spPr>
            <a:xfrm>
              <a:off x="2105890" y="886691"/>
              <a:ext cx="5347855" cy="38931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ight Arrow 4"/>
            <p:cNvSpPr/>
            <p:nvPr/>
          </p:nvSpPr>
          <p:spPr>
            <a:xfrm rot="10800000">
              <a:off x="5140033" y="2341417"/>
              <a:ext cx="2563093" cy="692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10800000">
              <a:off x="6684818" y="1094506"/>
              <a:ext cx="1018308" cy="2078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359236" y="3657600"/>
              <a:ext cx="1094507" cy="74814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Arrow 8"/>
            <p:cNvSpPr/>
            <p:nvPr/>
          </p:nvSpPr>
          <p:spPr>
            <a:xfrm flipV="1">
              <a:off x="5708073" y="4031671"/>
              <a:ext cx="1898072" cy="4571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959434" y="3805719"/>
            <a:ext cx="1260764" cy="369332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মূল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59434" y="1013750"/>
            <a:ext cx="126076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পাতা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52508" y="2226025"/>
            <a:ext cx="1260764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কান্ড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3709" y="0"/>
            <a:ext cx="737061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/>
              <a:t>প্রানীদেহে আমরা কি কি দেখতে পাই?</a:t>
            </a:r>
            <a:endParaRPr lang="en-US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886694" y="838200"/>
            <a:ext cx="7426032" cy="5167746"/>
            <a:chOff x="886694" y="838200"/>
            <a:chExt cx="7426032" cy="51677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94" y="838200"/>
              <a:ext cx="5902035" cy="51677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Left Arrow 3"/>
            <p:cNvSpPr/>
            <p:nvPr/>
          </p:nvSpPr>
          <p:spPr>
            <a:xfrm>
              <a:off x="2971801" y="2731370"/>
              <a:ext cx="5340925" cy="7649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eft Arrow 5"/>
            <p:cNvSpPr/>
            <p:nvPr/>
          </p:nvSpPr>
          <p:spPr>
            <a:xfrm>
              <a:off x="2313709" y="3110044"/>
              <a:ext cx="5999017" cy="8398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 Arrow 6"/>
            <p:cNvSpPr/>
            <p:nvPr/>
          </p:nvSpPr>
          <p:spPr>
            <a:xfrm>
              <a:off x="5922819" y="5417126"/>
              <a:ext cx="2389907" cy="9698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Arrow 7"/>
            <p:cNvSpPr/>
            <p:nvPr/>
          </p:nvSpPr>
          <p:spPr>
            <a:xfrm>
              <a:off x="3976256" y="2355273"/>
              <a:ext cx="4336470" cy="11776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465126" y="2163684"/>
            <a:ext cx="81741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কান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65126" y="2631618"/>
            <a:ext cx="81741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চোখ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465126" y="3009365"/>
            <a:ext cx="81741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মুখ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465126" y="5329443"/>
            <a:ext cx="81741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পা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2146" y="0"/>
            <a:ext cx="598516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উদ্ভিদ কিভাবে খাদ্য গ্রহন করে?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917284"/>
            <a:ext cx="8894618" cy="4821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664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7673" y="0"/>
            <a:ext cx="6151418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প্রানী কিভাবে খাদ্য গ্রহন করে?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4" y="1205778"/>
            <a:ext cx="10238509" cy="436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4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188</TotalTime>
  <Words>142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Retrospect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</cp:revision>
  <dcterms:created xsi:type="dcterms:W3CDTF">2020-03-11T05:58:58Z</dcterms:created>
  <dcterms:modified xsi:type="dcterms:W3CDTF">2020-03-11T15:32:46Z</dcterms:modified>
</cp:coreProperties>
</file>