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78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9729-6BA5-4379-B697-5ABE586A1305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929C-E6BA-46AC-9E93-577203603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9729-6BA5-4379-B697-5ABE586A1305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929C-E6BA-46AC-9E93-577203603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9729-6BA5-4379-B697-5ABE586A1305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929C-E6BA-46AC-9E93-577203603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9729-6BA5-4379-B697-5ABE586A1305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929C-E6BA-46AC-9E93-577203603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9729-6BA5-4379-B697-5ABE586A1305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929C-E6BA-46AC-9E93-577203603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9729-6BA5-4379-B697-5ABE586A1305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929C-E6BA-46AC-9E93-577203603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9729-6BA5-4379-B697-5ABE586A1305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929C-E6BA-46AC-9E93-577203603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9729-6BA5-4379-B697-5ABE586A1305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929C-E6BA-46AC-9E93-577203603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9729-6BA5-4379-B697-5ABE586A1305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929C-E6BA-46AC-9E93-577203603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9729-6BA5-4379-B697-5ABE586A1305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929C-E6BA-46AC-9E93-577203603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9729-6BA5-4379-B697-5ABE586A1305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929C-E6BA-46AC-9E93-577203603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9729-6BA5-4379-B697-5ABE586A1305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E929C-E6BA-46AC-9E93-577203603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7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oziburrahman600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495800"/>
            <a:ext cx="6248400" cy="1066800"/>
          </a:xfrm>
        </p:spPr>
        <p:txBody>
          <a:bodyPr/>
          <a:lstStyle/>
          <a:p>
            <a:r>
              <a:rPr lang="bn-IN" dirty="0" smtClean="0"/>
              <a:t>স্বাগতম</a:t>
            </a:r>
            <a:endParaRPr lang="en-US" dirty="0"/>
          </a:p>
        </p:txBody>
      </p:sp>
      <p:pic>
        <p:nvPicPr>
          <p:cNvPr id="6" name="Picture 5" descr="a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33600" cy="1600201"/>
          </a:xfrm>
          <a:prstGeom prst="rect">
            <a:avLst/>
          </a:prstGeom>
        </p:spPr>
      </p:pic>
      <p:pic>
        <p:nvPicPr>
          <p:cNvPr id="8" name="Picture 7" descr="ten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533400"/>
            <a:ext cx="3679613" cy="4038600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bn-IN" dirty="0" smtClean="0"/>
              <a:t>দলীয় কাজ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191000"/>
            <a:ext cx="4495800" cy="2438400"/>
          </a:xfrm>
        </p:spPr>
        <p:txBody>
          <a:bodyPr>
            <a:normAutofit/>
          </a:bodyPr>
          <a:lstStyle/>
          <a:p>
            <a:r>
              <a:rPr lang="bn-IN" sz="1800" dirty="0" smtClean="0"/>
              <a:t>প্রদর্শিত রাষ্ট্রীয় ব্যবসায় ছাড়াও আরোও কয়েকটি রাষ্ট্রীয় ব্যবসার তালিকা তৈরি কর </a:t>
            </a:r>
            <a:endParaRPr lang="en-US" sz="1800" dirty="0"/>
          </a:p>
        </p:txBody>
      </p:sp>
      <p:pic>
        <p:nvPicPr>
          <p:cNvPr id="4" name="Picture 3" descr="brt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2733675" cy="1676400"/>
          </a:xfrm>
          <a:prstGeom prst="rect">
            <a:avLst/>
          </a:prstGeom>
        </p:spPr>
      </p:pic>
      <p:pic>
        <p:nvPicPr>
          <p:cNvPr id="6" name="Picture 5" descr="btcl 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676400"/>
            <a:ext cx="3257550" cy="1905000"/>
          </a:xfrm>
          <a:prstGeom prst="rect">
            <a:avLst/>
          </a:prstGeom>
        </p:spPr>
      </p:pic>
      <p:pic>
        <p:nvPicPr>
          <p:cNvPr id="7" name="Picture 6" descr="shi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828800"/>
            <a:ext cx="3124200" cy="1749552"/>
          </a:xfrm>
          <a:prstGeom prst="rect">
            <a:avLst/>
          </a:prstGeom>
        </p:spPr>
      </p:pic>
      <p:pic>
        <p:nvPicPr>
          <p:cNvPr id="9" name="Picture 8" descr="DS-29-11-2018-5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733800"/>
            <a:ext cx="3777243" cy="2181225"/>
          </a:xfrm>
          <a:prstGeom prst="rect">
            <a:avLst/>
          </a:prstGeom>
        </p:spPr>
      </p:pic>
      <p:pic>
        <p:nvPicPr>
          <p:cNvPr id="10" name="Picture 9" descr="a2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0"/>
            <a:ext cx="1549830" cy="1524000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bn-IN" dirty="0" smtClean="0"/>
              <a:t>মূল্যায়ন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76800"/>
            <a:ext cx="6400800" cy="1143000"/>
          </a:xfrm>
        </p:spPr>
        <p:txBody>
          <a:bodyPr>
            <a:normAutofit/>
          </a:bodyPr>
          <a:lstStyle/>
          <a:p>
            <a:r>
              <a:rPr lang="bn-IN" dirty="0" smtClean="0"/>
              <a:t>পরিবহণে বাংলাদেশ রেলওয়ের গুরুত্ব লিখ</a:t>
            </a:r>
          </a:p>
          <a:p>
            <a:endParaRPr lang="en-US" dirty="0"/>
          </a:p>
        </p:txBody>
      </p:sp>
      <p:pic>
        <p:nvPicPr>
          <p:cNvPr id="4" name="Picture 3" descr="tr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981200"/>
            <a:ext cx="4052888" cy="2697013"/>
          </a:xfrm>
          <a:prstGeom prst="rect">
            <a:avLst/>
          </a:prstGeom>
        </p:spPr>
      </p:pic>
      <p:pic>
        <p:nvPicPr>
          <p:cNvPr id="5" name="Picture 4" descr="a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0"/>
            <a:ext cx="2133600" cy="2098040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r>
              <a:rPr lang="bn-IN" dirty="0" smtClean="0"/>
              <a:t>বাড়ীর কাজ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95400"/>
          </a:xfrm>
        </p:spPr>
        <p:txBody>
          <a:bodyPr/>
          <a:lstStyle/>
          <a:p>
            <a:r>
              <a:rPr lang="bn-IN" dirty="0" smtClean="0"/>
              <a:t>রাষ্ট্রীয় ব্যবসায়ের সুফল ও কুফল বর্ণনা কর</a:t>
            </a:r>
            <a:endParaRPr lang="en-US" dirty="0"/>
          </a:p>
        </p:txBody>
      </p:sp>
      <p:pic>
        <p:nvPicPr>
          <p:cNvPr id="4" name="Picture 3" descr="RS1057_Do homework col-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752600"/>
            <a:ext cx="4349750" cy="2902704"/>
          </a:xfrm>
          <a:prstGeom prst="rect">
            <a:avLst/>
          </a:prstGeom>
        </p:spPr>
      </p:pic>
      <p:pic>
        <p:nvPicPr>
          <p:cNvPr id="5" name="Picture 4" descr="a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0"/>
            <a:ext cx="2402237" cy="2362200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bn-IN" dirty="0" smtClean="0"/>
              <a:t/>
            </a:r>
            <a:br>
              <a:rPr lang="bn-IN" dirty="0" smtClean="0"/>
            </a:br>
            <a:r>
              <a:rPr lang="bn-IN" dirty="0" smtClean="0"/>
              <a:t>শুভ কামনায়</a:t>
            </a:r>
            <a:br>
              <a:rPr lang="bn-IN" dirty="0" smtClean="0"/>
            </a:br>
            <a:endParaRPr lang="en-US" dirty="0"/>
          </a:p>
        </p:txBody>
      </p:sp>
      <p:pic>
        <p:nvPicPr>
          <p:cNvPr id="4" name="Picture 3" descr="90595072_217374415995694_346451865760065126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667000"/>
            <a:ext cx="4495800" cy="3209502"/>
          </a:xfrm>
          <a:prstGeom prst="rect">
            <a:avLst/>
          </a:prstGeom>
        </p:spPr>
      </p:pic>
      <p:pic>
        <p:nvPicPr>
          <p:cNvPr id="5" name="Picture 4" descr="a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2514600" cy="2472690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/>
          </a:bodyPr>
          <a:lstStyle/>
          <a:p>
            <a:r>
              <a:rPr lang="bn-BD" b="1" u="sng" spc="1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2971800"/>
          </a:xfrm>
        </p:spPr>
        <p:txBody>
          <a:bodyPr>
            <a:normAutofit fontScale="92500"/>
          </a:bodyPr>
          <a:lstStyle/>
          <a:p>
            <a:pPr lvl="1">
              <a:defRPr/>
            </a:pP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মজিবুর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40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0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b="1" dirty="0" err="1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3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b="1" dirty="0" err="1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মহাবিদ্যালয়,ঝিনাইগাতি,শেরপুর</a:t>
            </a:r>
            <a:endParaRPr lang="en-US" sz="2600" dirty="0">
              <a:solidFill>
                <a:srgbClr val="7030A0"/>
              </a:solidFill>
              <a:latin typeface="Constantia" pitchFamily="18" charset="0"/>
            </a:endParaRPr>
          </a:p>
          <a:p>
            <a:r>
              <a:rPr lang="en-US" sz="2600" dirty="0" smtClean="0">
                <a:latin typeface="Constantia" pitchFamily="18" charset="0"/>
              </a:rPr>
              <a:t>	Email: </a:t>
            </a:r>
            <a:r>
              <a:rPr lang="en-US" sz="2600" dirty="0" smtClean="0">
                <a:latin typeface="Constantia" pitchFamily="18" charset="0"/>
                <a:hlinkClick r:id="rId2"/>
              </a:rPr>
              <a:t>moziburrahman600@gmail.com</a:t>
            </a:r>
            <a:endParaRPr lang="en-US" sz="2600" dirty="0" smtClean="0">
              <a:latin typeface="Constantia" pitchFamily="18" charset="0"/>
            </a:endParaRPr>
          </a:p>
          <a:p>
            <a:r>
              <a:rPr lang="en-US" sz="2600" dirty="0" smtClean="0">
                <a:solidFill>
                  <a:schemeClr val="tx1"/>
                </a:solidFill>
                <a:latin typeface="Constantia" pitchFamily="18" charset="0"/>
              </a:rPr>
              <a:t>Cell:01712858349</a:t>
            </a:r>
          </a:p>
          <a:p>
            <a:pPr>
              <a:defRPr/>
            </a:pPr>
            <a:endParaRPr lang="bn-BD" sz="20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4" name="Picture 3" descr="a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14779" cy="1981200"/>
          </a:xfrm>
          <a:prstGeom prst="rect">
            <a:avLst/>
          </a:prstGeom>
        </p:spPr>
      </p:pic>
      <p:pic>
        <p:nvPicPr>
          <p:cNvPr id="5" name="Picture 4" descr="34535839_443145636130714_637982886483040665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905000"/>
            <a:ext cx="2590800" cy="2057400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523999"/>
          </a:xfrm>
        </p:spPr>
        <p:txBody>
          <a:bodyPr/>
          <a:lstStyle/>
          <a:p>
            <a:r>
              <a:rPr lang="bn-BD" sz="54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b="1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 </a:t>
            </a:r>
            <a:r>
              <a:rPr lang="bn-BD" sz="54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b="1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781800" cy="4343400"/>
          </a:xfrm>
        </p:spPr>
        <p:txBody>
          <a:bodyPr>
            <a:normAutofit/>
          </a:bodyPr>
          <a:lstStyle/>
          <a:p>
            <a:pPr algn="l"/>
            <a:r>
              <a:rPr lang="bn-IN" b="1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IN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bn-BD" b="1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 ছাত্র/ছাত্রীঃ </a:t>
            </a:r>
            <a:r>
              <a:rPr lang="bn-IN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৩৪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bn-BD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ব্যবসায় সংগঠন ও ব্যবস্থাপনা</a:t>
            </a:r>
            <a:endParaRPr lang="bn-IN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b="1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রাস্ট্রীয় ব্যবসায়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৭ম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dirty="0"/>
          </a:p>
        </p:txBody>
      </p:sp>
      <p:pic>
        <p:nvPicPr>
          <p:cNvPr id="8" name="Picture 7" descr="a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228600"/>
            <a:ext cx="2857500" cy="2809875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1200"/>
            <a:ext cx="8229600" cy="1143000"/>
          </a:xfrm>
        </p:spPr>
        <p:txBody>
          <a:bodyPr>
            <a:normAutofit/>
          </a:bodyPr>
          <a:lstStyle/>
          <a:p>
            <a:r>
              <a:rPr lang="bn-IN" dirty="0" smtClean="0"/>
              <a:t>চল একটি ভিডিও দেখি</a:t>
            </a:r>
            <a:br>
              <a:rPr lang="bn-IN" dirty="0" smtClean="0"/>
            </a:br>
            <a:r>
              <a:rPr lang="en-US" sz="2000" dirty="0" smtClean="0"/>
              <a:t>https://www.youtube.com/watch?v=2CZ8fejXB7Y</a:t>
            </a:r>
            <a:endParaRPr lang="en-US" sz="2000" dirty="0"/>
          </a:p>
        </p:txBody>
      </p:sp>
    </p:spTree>
  </p:cSld>
  <p:clrMapOvr>
    <a:masterClrMapping/>
  </p:clrMapOvr>
  <p:transition spd="med"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pPr algn="r"/>
            <a:r>
              <a:rPr lang="bn-IN" dirty="0" smtClean="0"/>
              <a:t>আজকের পাঠ</a:t>
            </a:r>
            <a:br>
              <a:rPr lang="bn-IN" dirty="0" smtClean="0"/>
            </a:br>
            <a:r>
              <a:rPr lang="bn-IN" dirty="0" smtClean="0"/>
              <a:t>রাস্ট্রীয় ব্যবসায়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brt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3354965" cy="2286000"/>
          </a:xfrm>
          <a:prstGeom prst="rect">
            <a:avLst/>
          </a:prstGeom>
        </p:spPr>
      </p:pic>
      <p:pic>
        <p:nvPicPr>
          <p:cNvPr id="5" name="Picture 4" descr="tr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76400"/>
            <a:ext cx="3664262" cy="2362200"/>
          </a:xfrm>
          <a:prstGeom prst="rect">
            <a:avLst/>
          </a:prstGeom>
        </p:spPr>
      </p:pic>
      <p:pic>
        <p:nvPicPr>
          <p:cNvPr id="7" name="Picture 6" descr="Sonali-Bank-Head_offi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191000"/>
            <a:ext cx="3733800" cy="2286000"/>
          </a:xfrm>
          <a:prstGeom prst="rect">
            <a:avLst/>
          </a:prstGeom>
        </p:spPr>
      </p:pic>
      <p:pic>
        <p:nvPicPr>
          <p:cNvPr id="8" name="Picture 7" descr="ssssss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343400"/>
            <a:ext cx="3352800" cy="2095500"/>
          </a:xfrm>
          <a:prstGeom prst="rect">
            <a:avLst/>
          </a:prstGeom>
        </p:spPr>
      </p:pic>
      <p:pic>
        <p:nvPicPr>
          <p:cNvPr id="9" name="Picture 8" descr="a2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8600"/>
            <a:ext cx="1828800" cy="1371600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bn-BD" sz="5400" b="1" spc="150" dirty="0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b="1" spc="150" dirty="0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bn-BD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শিক্ষাথীরা- </a:t>
            </a:r>
            <a:r>
              <a:rPr lang="en-US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3505200"/>
          </a:xfrm>
        </p:spPr>
        <p:txBody>
          <a:bodyPr/>
          <a:lstStyle/>
          <a:p>
            <a:pPr marL="109728" algn="l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১.রাস্ট্রীয় ব্যবসায় সম্পর্কে ধারনা নিতে পারবে</a:t>
            </a:r>
            <a:endParaRPr lang="bn-I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রাস্ট্রীয় ব্যবসার বিষয়বস্তু বর্ণনা করতে পারবে</a:t>
            </a:r>
            <a:endParaRPr lang="bn-IN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রাস্ট্রীয় ব্যবসার সুফল কুফল বিশ্লেষণ করতে পারবে</a:t>
            </a:r>
            <a:endParaRPr lang="bn-IN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endParaRPr lang="en-US" dirty="0"/>
          </a:p>
        </p:txBody>
      </p:sp>
      <p:pic>
        <p:nvPicPr>
          <p:cNvPr id="4" name="Picture 3" descr="a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1885950" cy="1752601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8686800" cy="6172200"/>
          </a:xfrm>
        </p:spPr>
        <p:txBody>
          <a:bodyPr/>
          <a:lstStyle/>
          <a:p>
            <a:r>
              <a:rPr lang="en-US" dirty="0" err="1" smtClean="0"/>
              <a:t>রাষ্ট্রীয়</a:t>
            </a:r>
            <a:r>
              <a:rPr lang="en-US" dirty="0" smtClean="0"/>
              <a:t> </a:t>
            </a:r>
            <a:r>
              <a:rPr lang="en-US" dirty="0" err="1" smtClean="0"/>
              <a:t>ব্যবসায়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btcl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27275"/>
            <a:ext cx="2362200" cy="2150114"/>
          </a:xfrm>
          <a:prstGeom prst="rect">
            <a:avLst/>
          </a:prstGeom>
        </p:spPr>
      </p:pic>
      <p:pic>
        <p:nvPicPr>
          <p:cNvPr id="5" name="Picture 4" descr="ববববব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038600"/>
            <a:ext cx="2209800" cy="2514600"/>
          </a:xfrm>
          <a:prstGeom prst="rect">
            <a:avLst/>
          </a:prstGeom>
        </p:spPr>
      </p:pic>
      <p:pic>
        <p:nvPicPr>
          <p:cNvPr id="6" name="Picture 5" descr="sea bea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676400"/>
            <a:ext cx="2209800" cy="1924050"/>
          </a:xfrm>
          <a:prstGeom prst="rect">
            <a:avLst/>
          </a:prstGeom>
        </p:spPr>
      </p:pic>
      <p:pic>
        <p:nvPicPr>
          <p:cNvPr id="7" name="Picture 6" descr="shi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962400"/>
            <a:ext cx="3543300" cy="2618232"/>
          </a:xfrm>
          <a:prstGeom prst="rect">
            <a:avLst/>
          </a:prstGeom>
        </p:spPr>
      </p:pic>
      <p:pic>
        <p:nvPicPr>
          <p:cNvPr id="8" name="Picture 7" descr="সার রশিল্প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4267200"/>
            <a:ext cx="2314575" cy="2352675"/>
          </a:xfrm>
          <a:prstGeom prst="rect">
            <a:avLst/>
          </a:prstGeom>
        </p:spPr>
      </p:pic>
      <p:pic>
        <p:nvPicPr>
          <p:cNvPr id="9" name="Picture 8" descr="a2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981200" cy="1289756"/>
          </a:xfrm>
          <a:prstGeom prst="rect">
            <a:avLst/>
          </a:prstGeom>
        </p:spPr>
      </p:pic>
      <p:pic>
        <p:nvPicPr>
          <p:cNvPr id="10" name="Picture 9" descr="বগসোল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1676400"/>
            <a:ext cx="3657600" cy="1905000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00px-Un-banglade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609600"/>
            <a:ext cx="5867400" cy="5867400"/>
          </a:xfrm>
          <a:prstGeom prst="rect">
            <a:avLst/>
          </a:prstGeom>
        </p:spPr>
      </p:pic>
      <p:pic>
        <p:nvPicPr>
          <p:cNvPr id="4" name="Picture 3" descr="a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3400" y="0"/>
            <a:ext cx="2479729" cy="2438400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/>
          <a:p>
            <a:r>
              <a:rPr lang="bn-IN" dirty="0" smtClean="0"/>
              <a:t>একক কাজ</a:t>
            </a:r>
            <a:endParaRPr lang="en-US" dirty="0"/>
          </a:p>
        </p:txBody>
      </p:sp>
      <p:pic>
        <p:nvPicPr>
          <p:cNvPr id="4" name="Picture 3" descr="aquaculture-aerial-view_1600-1080x6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0"/>
            <a:ext cx="3505200" cy="2190750"/>
          </a:xfrm>
          <a:prstGeom prst="rect">
            <a:avLst/>
          </a:prstGeom>
        </p:spPr>
      </p:pic>
      <p:pic>
        <p:nvPicPr>
          <p:cNvPr id="5" name="Picture 4" descr="fishery-sector-seizes-opportunities-to-boost-exports-33-.34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267200"/>
            <a:ext cx="3352800" cy="2148529"/>
          </a:xfrm>
          <a:prstGeom prst="rect">
            <a:avLst/>
          </a:prstGeom>
        </p:spPr>
      </p:pic>
      <p:pic>
        <p:nvPicPr>
          <p:cNvPr id="6" name="Picture 5" descr="sssss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114800"/>
            <a:ext cx="3124200" cy="2343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0" y="190500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/>
              <a:t>প্রদর্শিত ছবিগুলো থেকে রাষ্ট্রীয় ব্যবসার  ছবি খুজে বের কর এবং এর </a:t>
            </a:r>
            <a:r>
              <a:rPr lang="en-US" b="1" dirty="0" smtClean="0"/>
              <a:t> </a:t>
            </a:r>
            <a:r>
              <a:rPr lang="en-US" b="1" dirty="0" err="1" smtClean="0"/>
              <a:t>সুফল</a:t>
            </a:r>
            <a:r>
              <a:rPr lang="en-US" b="1" dirty="0" smtClean="0"/>
              <a:t> </a:t>
            </a:r>
            <a:r>
              <a:rPr lang="en-US" b="1" dirty="0" err="1" smtClean="0"/>
              <a:t>বর্ণনা</a:t>
            </a:r>
            <a:r>
              <a:rPr lang="en-US" b="1" dirty="0" smtClean="0"/>
              <a:t> </a:t>
            </a:r>
            <a:r>
              <a:rPr lang="en-US" b="1" dirty="0" err="1" smtClean="0"/>
              <a:t>কর</a:t>
            </a:r>
            <a:endParaRPr lang="en-US" b="1" dirty="0"/>
          </a:p>
        </p:txBody>
      </p:sp>
      <p:pic>
        <p:nvPicPr>
          <p:cNvPr id="11" name="Picture 10" descr="a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28600"/>
            <a:ext cx="2057400" cy="2023110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82</Words>
  <Application>Microsoft Office PowerPoint</Application>
  <PresentationFormat>On-screen Show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স্বাগতম</vt:lpstr>
      <vt:lpstr>পরিচিতি </vt:lpstr>
      <vt:lpstr>পাঠ পরিচিতি</vt:lpstr>
      <vt:lpstr>চল একটি ভিডিও দেখি https://www.youtube.com/watch?v=2CZ8fejXB7Y</vt:lpstr>
      <vt:lpstr>আজকের পাঠ রাস্ট্রীয় ব্যবসায়</vt:lpstr>
      <vt:lpstr>শিখনফল এই পাঠ শেষে শিক্ষাথীরা-  </vt:lpstr>
      <vt:lpstr>Slide 7</vt:lpstr>
      <vt:lpstr>Slide 8</vt:lpstr>
      <vt:lpstr>একক কাজ</vt:lpstr>
      <vt:lpstr>দলীয় কাজ</vt:lpstr>
      <vt:lpstr>মূল্যায়ন</vt:lpstr>
      <vt:lpstr>বাড়ীর কাজ</vt:lpstr>
      <vt:lpstr> শুভ কামনায়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AriA Computer Zone</dc:creator>
  <cp:lastModifiedBy>AriA Computer Zone</cp:lastModifiedBy>
  <cp:revision>29</cp:revision>
  <dcterms:created xsi:type="dcterms:W3CDTF">2020-03-26T11:21:25Z</dcterms:created>
  <dcterms:modified xsi:type="dcterms:W3CDTF">2020-03-27T15:13:24Z</dcterms:modified>
</cp:coreProperties>
</file>