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7" autoAdjust="0"/>
  </p:normalViewPr>
  <p:slideViewPr>
    <p:cSldViewPr>
      <p:cViewPr varScale="1">
        <p:scale>
          <a:sx n="61" d="100"/>
          <a:sy n="61" d="100"/>
        </p:scale>
        <p:origin x="-162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3C4AE-C41A-408C-B28B-A05E174AD1AD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AA9C1F-215B-47C8-84A8-D90ACF3CF0C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0D4F4D6-837C-48E3-9E38-F9ABE2B6BB34}" type="parTrans" cxnId="{D2DE2C52-0A78-4BBE-9EFB-9C131118754E}">
      <dgm:prSet/>
      <dgm:spPr/>
      <dgm:t>
        <a:bodyPr/>
        <a:lstStyle/>
        <a:p>
          <a:endParaRPr lang="en-US"/>
        </a:p>
      </dgm:t>
    </dgm:pt>
    <dgm:pt modelId="{A462ACD7-C6EB-4BE1-83BD-601CA76A19D5}" type="sibTrans" cxnId="{D2DE2C52-0A78-4BBE-9EFB-9C131118754E}">
      <dgm:prSet/>
      <dgm:spPr/>
      <dgm:t>
        <a:bodyPr/>
        <a:lstStyle/>
        <a:p>
          <a:endParaRPr lang="en-US"/>
        </a:p>
      </dgm:t>
    </dgm:pt>
    <dgm:pt modelId="{6A1F0C50-9EE6-46A1-8A14-A072891F0273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জন্ম ১৮৬১ইং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৭ মে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DCF69EF-1AAD-494B-B9B4-585F0297A8D8}" type="parTrans" cxnId="{0523226A-EEEF-48BD-BA19-7D82894CFF76}">
      <dgm:prSet/>
      <dgm:spPr/>
      <dgm:t>
        <a:bodyPr/>
        <a:lstStyle/>
        <a:p>
          <a:endParaRPr lang="en-US"/>
        </a:p>
      </dgm:t>
    </dgm:pt>
    <dgm:pt modelId="{9B1F269D-8F71-46F2-8BF3-2CD40EDF900F}" type="sibTrans" cxnId="{0523226A-EEEF-48BD-BA19-7D82894CFF76}">
      <dgm:prSet/>
      <dgm:spPr/>
      <dgm:t>
        <a:bodyPr/>
        <a:lstStyle/>
        <a:p>
          <a:endParaRPr lang="en-US"/>
        </a:p>
      </dgm:t>
    </dgm:pt>
    <dgm:pt modelId="{F229F052-F4AE-4A82-B57B-95892598DB09}">
      <dgm:prSet phldrT="[Text]"/>
      <dgm:spPr/>
      <dgm:t>
        <a:bodyPr/>
        <a:lstStyle/>
        <a:p>
          <a:r>
            <a:rPr lang="bn-BD" b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গীতাজ্ঞলী</a:t>
          </a:r>
        </a:p>
        <a:p>
          <a:r>
            <a:rPr lang="bn-BD" b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কাব্য</a:t>
          </a:r>
        </a:p>
        <a:p>
          <a:r>
            <a:rPr lang="bn-BD" b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নোবেল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CC15892-C7B4-4283-B801-050A78F1289B}" type="parTrans" cxnId="{A5D3D681-6F74-4466-B29C-B660728E248F}">
      <dgm:prSet/>
      <dgm:spPr/>
      <dgm:t>
        <a:bodyPr/>
        <a:lstStyle/>
        <a:p>
          <a:endParaRPr lang="en-US"/>
        </a:p>
      </dgm:t>
    </dgm:pt>
    <dgm:pt modelId="{B7EF7EC8-703D-4846-8584-26B4B4C9296E}" type="sibTrans" cxnId="{A5D3D681-6F74-4466-B29C-B660728E248F}">
      <dgm:prSet/>
      <dgm:spPr/>
      <dgm:t>
        <a:bodyPr/>
        <a:lstStyle/>
        <a:p>
          <a:endParaRPr lang="en-US"/>
        </a:p>
      </dgm:t>
    </dgm:pt>
    <dgm:pt modelId="{1D19D4AF-F761-4F9A-88F4-1EA524C1FD9F}">
      <dgm:prSet phldrT="[Text]" custT="1"/>
      <dgm:spPr/>
      <dgm:t>
        <a:bodyPr/>
        <a:lstStyle/>
        <a:p>
          <a:r>
            <a:rPr lang="bn-BD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 ১৯৪১ইং</a:t>
          </a:r>
          <a:endParaRPr lang="en-US" sz="3200" b="1" dirty="0" smtClean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bn-BD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৭ আগষ্ট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58F16A4-317D-4205-9D49-7E0C85D9B03B}" type="parTrans" cxnId="{85661252-9FC0-4928-BEEC-07D47E9BE4D0}">
      <dgm:prSet/>
      <dgm:spPr/>
      <dgm:t>
        <a:bodyPr/>
        <a:lstStyle/>
        <a:p>
          <a:endParaRPr lang="en-US"/>
        </a:p>
      </dgm:t>
    </dgm:pt>
    <dgm:pt modelId="{AB76502A-3D5A-4DE8-B15B-17C7A61C4B4F}" type="sibTrans" cxnId="{85661252-9FC0-4928-BEEC-07D47E9BE4D0}">
      <dgm:prSet/>
      <dgm:spPr/>
      <dgm:t>
        <a:bodyPr/>
        <a:lstStyle/>
        <a:p>
          <a:endParaRPr lang="en-US"/>
        </a:p>
      </dgm:t>
    </dgm:pt>
    <dgm:pt modelId="{5D61442C-1D88-45E0-9AD5-A9D711665701}">
      <dgm:prSet custT="1"/>
      <dgm:spPr/>
      <dgm:t>
        <a:bodyPr/>
        <a:lstStyle/>
        <a:p>
          <a:r>
            <a:rPr lang="bn-BD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নোবেল</a:t>
          </a:r>
          <a:endParaRPr lang="en-US" sz="3200" b="1" dirty="0" smtClean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bn-BD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১৯১৩ইং</a:t>
          </a:r>
          <a:endParaRPr lang="en-US" sz="3200" b="1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3EA4D6D-9C43-460A-809F-3EB996A3B34B}" type="parTrans" cxnId="{AD477A28-8D70-44EE-8A36-08EFD6F8A541}">
      <dgm:prSet/>
      <dgm:spPr/>
      <dgm:t>
        <a:bodyPr/>
        <a:lstStyle/>
        <a:p>
          <a:endParaRPr lang="en-US"/>
        </a:p>
      </dgm:t>
    </dgm:pt>
    <dgm:pt modelId="{80DAB076-81C0-451D-8CF0-EE3127CE8B8D}" type="sibTrans" cxnId="{AD477A28-8D70-44EE-8A36-08EFD6F8A541}">
      <dgm:prSet/>
      <dgm:spPr/>
      <dgm:t>
        <a:bodyPr/>
        <a:lstStyle/>
        <a:p>
          <a:endParaRPr lang="en-US"/>
        </a:p>
      </dgm:t>
    </dgm:pt>
    <dgm:pt modelId="{6125C77E-FE40-4A52-96E4-9437D2536340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একটি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বিখ্যাত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প্রবন্ধ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লাইব্রেরি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B97C31E-A1B8-44B6-ACB7-1C6F8E37FA4E}" type="sibTrans" cxnId="{B6741522-3519-4F97-8A9F-798E918E6FDF}">
      <dgm:prSet/>
      <dgm:spPr/>
      <dgm:t>
        <a:bodyPr/>
        <a:lstStyle/>
        <a:p>
          <a:endParaRPr lang="en-US"/>
        </a:p>
      </dgm:t>
    </dgm:pt>
    <dgm:pt modelId="{031FB222-F2E5-4AC2-9CBD-D9CB24CA74F9}" type="parTrans" cxnId="{B6741522-3519-4F97-8A9F-798E918E6FDF}">
      <dgm:prSet/>
      <dgm:spPr/>
      <dgm:t>
        <a:bodyPr/>
        <a:lstStyle/>
        <a:p>
          <a:endParaRPr lang="en-US"/>
        </a:p>
      </dgm:t>
    </dgm:pt>
    <dgm:pt modelId="{C6BBA055-A643-4C26-BEA9-D895AE4BF96F}" type="pres">
      <dgm:prSet presAssocID="{FA33C4AE-C41A-408C-B28B-A05E174AD1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D8FEC-8765-4172-8A57-F04C57D24700}" type="pres">
      <dgm:prSet presAssocID="{1AAA9C1F-215B-47C8-84A8-D90ACF3CF0C7}" presName="centerShape" presStyleLbl="node0" presStyleIdx="0" presStyleCnt="1" custScaleX="167431" custScaleY="132311"/>
      <dgm:spPr/>
      <dgm:t>
        <a:bodyPr/>
        <a:lstStyle/>
        <a:p>
          <a:endParaRPr lang="en-US"/>
        </a:p>
      </dgm:t>
    </dgm:pt>
    <dgm:pt modelId="{5D5E571D-EA1F-4B8B-9C51-4A85467CB342}" type="pres">
      <dgm:prSet presAssocID="{8DCF69EF-1AAD-494B-B9B4-585F0297A8D8}" presName="Name9" presStyleLbl="parChTrans1D2" presStyleIdx="0" presStyleCnt="5"/>
      <dgm:spPr/>
      <dgm:t>
        <a:bodyPr/>
        <a:lstStyle/>
        <a:p>
          <a:endParaRPr lang="en-US"/>
        </a:p>
      </dgm:t>
    </dgm:pt>
    <dgm:pt modelId="{0DC3070F-B508-4D57-B6E9-B76F2536886D}" type="pres">
      <dgm:prSet presAssocID="{8DCF69EF-1AAD-494B-B9B4-585F0297A8D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0E490D8-FB8F-4158-ADB3-A3EFC453B92B}" type="pres">
      <dgm:prSet presAssocID="{6A1F0C50-9EE6-46A1-8A14-A072891F0273}" presName="node" presStyleLbl="node1" presStyleIdx="0" presStyleCnt="5" custScaleX="123824" custScaleY="97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862B0-154E-486A-8759-1BCE073F8A3B}" type="pres">
      <dgm:prSet presAssocID="{031FB222-F2E5-4AC2-9CBD-D9CB24CA74F9}" presName="Name9" presStyleLbl="parChTrans1D2" presStyleIdx="1" presStyleCnt="5"/>
      <dgm:spPr/>
      <dgm:t>
        <a:bodyPr/>
        <a:lstStyle/>
        <a:p>
          <a:endParaRPr lang="en-US"/>
        </a:p>
      </dgm:t>
    </dgm:pt>
    <dgm:pt modelId="{40806F0B-7074-46B2-AB57-8EE74BF02C02}" type="pres">
      <dgm:prSet presAssocID="{031FB222-F2E5-4AC2-9CBD-D9CB24CA74F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656B5B6-5B98-4EA1-A302-497CF0346381}" type="pres">
      <dgm:prSet presAssocID="{6125C77E-FE40-4A52-96E4-9437D2536340}" presName="node" presStyleLbl="node1" presStyleIdx="1" presStyleCnt="5" custScaleX="94067" custScaleY="94596" custRadScaleRad="118843" custRadScaleInc="-1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7DA67-C38E-4125-AE0D-F91F037AA3D1}" type="pres">
      <dgm:prSet presAssocID="{0CC15892-C7B4-4283-B801-050A78F1289B}" presName="Name9" presStyleLbl="parChTrans1D2" presStyleIdx="2" presStyleCnt="5"/>
      <dgm:spPr/>
      <dgm:t>
        <a:bodyPr/>
        <a:lstStyle/>
        <a:p>
          <a:endParaRPr lang="en-US"/>
        </a:p>
      </dgm:t>
    </dgm:pt>
    <dgm:pt modelId="{EE0DA6C3-6E64-48F3-A942-2B2121C52B3D}" type="pres">
      <dgm:prSet presAssocID="{0CC15892-C7B4-4283-B801-050A78F1289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238E71A-C744-4C5A-8641-E8BB4F3ABBA9}" type="pres">
      <dgm:prSet presAssocID="{F229F052-F4AE-4A82-B57B-95892598DB09}" presName="node" presStyleLbl="node1" presStyleIdx="2" presStyleCnt="5" custScaleX="116752" custScaleY="87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679A-BE51-44D7-9663-9C5B3D4DF11D}" type="pres">
      <dgm:prSet presAssocID="{758F16A4-317D-4205-9D49-7E0C85D9B03B}" presName="Name9" presStyleLbl="parChTrans1D2" presStyleIdx="3" presStyleCnt="5"/>
      <dgm:spPr/>
      <dgm:t>
        <a:bodyPr/>
        <a:lstStyle/>
        <a:p>
          <a:endParaRPr lang="en-US"/>
        </a:p>
      </dgm:t>
    </dgm:pt>
    <dgm:pt modelId="{3F9EFFD9-64CB-46BF-A92F-28BA5975C729}" type="pres">
      <dgm:prSet presAssocID="{758F16A4-317D-4205-9D49-7E0C85D9B03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BF9A411-394C-4C17-A67C-E145D0826B43}" type="pres">
      <dgm:prSet presAssocID="{1D19D4AF-F761-4F9A-88F4-1EA524C1FD9F}" presName="node" presStyleLbl="node1" presStyleIdx="3" presStyleCnt="5" custScaleX="117494" custScaleY="103207" custRadScaleRad="127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A707A-3280-40F0-BCB0-6E9205251858}" type="pres">
      <dgm:prSet presAssocID="{F3EA4D6D-9C43-460A-809F-3EB996A3B34B}" presName="Name9" presStyleLbl="parChTrans1D2" presStyleIdx="4" presStyleCnt="5"/>
      <dgm:spPr/>
      <dgm:t>
        <a:bodyPr/>
        <a:lstStyle/>
        <a:p>
          <a:endParaRPr lang="en-US"/>
        </a:p>
      </dgm:t>
    </dgm:pt>
    <dgm:pt modelId="{3D1AFCB4-676D-44BF-A698-430615D98847}" type="pres">
      <dgm:prSet presAssocID="{F3EA4D6D-9C43-460A-809F-3EB996A3B34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7D6C09A-9902-4DE7-A3A3-51CA8D2773BE}" type="pres">
      <dgm:prSet presAssocID="{5D61442C-1D88-45E0-9AD5-A9D71166570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C0A605-91E4-4795-83A3-E698E3DE887B}" type="presOf" srcId="{031FB222-F2E5-4AC2-9CBD-D9CB24CA74F9}" destId="{40806F0B-7074-46B2-AB57-8EE74BF02C02}" srcOrd="1" destOrd="0" presId="urn:microsoft.com/office/officeart/2005/8/layout/radial1"/>
    <dgm:cxn modelId="{A5D3D681-6F74-4466-B29C-B660728E248F}" srcId="{1AAA9C1F-215B-47C8-84A8-D90ACF3CF0C7}" destId="{F229F052-F4AE-4A82-B57B-95892598DB09}" srcOrd="2" destOrd="0" parTransId="{0CC15892-C7B4-4283-B801-050A78F1289B}" sibTransId="{B7EF7EC8-703D-4846-8584-26B4B4C9296E}"/>
    <dgm:cxn modelId="{666DF06B-7E7C-4068-A212-7F4C6E6D104F}" type="presOf" srcId="{0CC15892-C7B4-4283-B801-050A78F1289B}" destId="{0527DA67-C38E-4125-AE0D-F91F037AA3D1}" srcOrd="0" destOrd="0" presId="urn:microsoft.com/office/officeart/2005/8/layout/radial1"/>
    <dgm:cxn modelId="{B6EE14EE-D707-4968-A9BF-77873F3AA46B}" type="presOf" srcId="{F3EA4D6D-9C43-460A-809F-3EB996A3B34B}" destId="{937A707A-3280-40F0-BCB0-6E9205251858}" srcOrd="0" destOrd="0" presId="urn:microsoft.com/office/officeart/2005/8/layout/radial1"/>
    <dgm:cxn modelId="{9D68F9E8-1D37-494C-BE4F-5467BB224436}" type="presOf" srcId="{F3EA4D6D-9C43-460A-809F-3EB996A3B34B}" destId="{3D1AFCB4-676D-44BF-A698-430615D98847}" srcOrd="1" destOrd="0" presId="urn:microsoft.com/office/officeart/2005/8/layout/radial1"/>
    <dgm:cxn modelId="{8AD51658-0315-4FE7-90DD-E8A34F47533C}" type="presOf" srcId="{FA33C4AE-C41A-408C-B28B-A05E174AD1AD}" destId="{C6BBA055-A643-4C26-BEA9-D895AE4BF96F}" srcOrd="0" destOrd="0" presId="urn:microsoft.com/office/officeart/2005/8/layout/radial1"/>
    <dgm:cxn modelId="{B6741522-3519-4F97-8A9F-798E918E6FDF}" srcId="{1AAA9C1F-215B-47C8-84A8-D90ACF3CF0C7}" destId="{6125C77E-FE40-4A52-96E4-9437D2536340}" srcOrd="1" destOrd="0" parTransId="{031FB222-F2E5-4AC2-9CBD-D9CB24CA74F9}" sibTransId="{BB97C31E-A1B8-44B6-ACB7-1C6F8E37FA4E}"/>
    <dgm:cxn modelId="{C2B57BA5-CFCF-4912-9732-122449B25397}" type="presOf" srcId="{1AAA9C1F-215B-47C8-84A8-D90ACF3CF0C7}" destId="{400D8FEC-8765-4172-8A57-F04C57D24700}" srcOrd="0" destOrd="0" presId="urn:microsoft.com/office/officeart/2005/8/layout/radial1"/>
    <dgm:cxn modelId="{4962F08D-3482-453B-964A-42FF35766573}" type="presOf" srcId="{6125C77E-FE40-4A52-96E4-9437D2536340}" destId="{B656B5B6-5B98-4EA1-A302-497CF0346381}" srcOrd="0" destOrd="0" presId="urn:microsoft.com/office/officeart/2005/8/layout/radial1"/>
    <dgm:cxn modelId="{E6CF790E-3488-4D59-9217-92F97EB13297}" type="presOf" srcId="{0CC15892-C7B4-4283-B801-050A78F1289B}" destId="{EE0DA6C3-6E64-48F3-A942-2B2121C52B3D}" srcOrd="1" destOrd="0" presId="urn:microsoft.com/office/officeart/2005/8/layout/radial1"/>
    <dgm:cxn modelId="{9F1E4B77-C75C-452B-ABDF-E40BC28646C2}" type="presOf" srcId="{1D19D4AF-F761-4F9A-88F4-1EA524C1FD9F}" destId="{3BF9A411-394C-4C17-A67C-E145D0826B43}" srcOrd="0" destOrd="0" presId="urn:microsoft.com/office/officeart/2005/8/layout/radial1"/>
    <dgm:cxn modelId="{E72277BF-3491-433D-AE60-8B35654758AC}" type="presOf" srcId="{758F16A4-317D-4205-9D49-7E0C85D9B03B}" destId="{8EB7679A-BE51-44D7-9663-9C5B3D4DF11D}" srcOrd="0" destOrd="0" presId="urn:microsoft.com/office/officeart/2005/8/layout/radial1"/>
    <dgm:cxn modelId="{105627F0-350C-483B-A171-32EEE73099D2}" type="presOf" srcId="{8DCF69EF-1AAD-494B-B9B4-585F0297A8D8}" destId="{0DC3070F-B508-4D57-B6E9-B76F2536886D}" srcOrd="1" destOrd="0" presId="urn:microsoft.com/office/officeart/2005/8/layout/radial1"/>
    <dgm:cxn modelId="{0523226A-EEEF-48BD-BA19-7D82894CFF76}" srcId="{1AAA9C1F-215B-47C8-84A8-D90ACF3CF0C7}" destId="{6A1F0C50-9EE6-46A1-8A14-A072891F0273}" srcOrd="0" destOrd="0" parTransId="{8DCF69EF-1AAD-494B-B9B4-585F0297A8D8}" sibTransId="{9B1F269D-8F71-46F2-8BF3-2CD40EDF900F}"/>
    <dgm:cxn modelId="{FB063722-F4EF-4784-BB6B-737CA6B5A135}" type="presOf" srcId="{F229F052-F4AE-4A82-B57B-95892598DB09}" destId="{5238E71A-C744-4C5A-8641-E8BB4F3ABBA9}" srcOrd="0" destOrd="0" presId="urn:microsoft.com/office/officeart/2005/8/layout/radial1"/>
    <dgm:cxn modelId="{AD477A28-8D70-44EE-8A36-08EFD6F8A541}" srcId="{1AAA9C1F-215B-47C8-84A8-D90ACF3CF0C7}" destId="{5D61442C-1D88-45E0-9AD5-A9D711665701}" srcOrd="4" destOrd="0" parTransId="{F3EA4D6D-9C43-460A-809F-3EB996A3B34B}" sibTransId="{80DAB076-81C0-451D-8CF0-EE3127CE8B8D}"/>
    <dgm:cxn modelId="{2E6F083C-9C50-4679-BF2B-D0FC9D51F7B8}" type="presOf" srcId="{758F16A4-317D-4205-9D49-7E0C85D9B03B}" destId="{3F9EFFD9-64CB-46BF-A92F-28BA5975C729}" srcOrd="1" destOrd="0" presId="urn:microsoft.com/office/officeart/2005/8/layout/radial1"/>
    <dgm:cxn modelId="{B30761FE-3E11-431E-BF21-1FFE1F8E7383}" type="presOf" srcId="{5D61442C-1D88-45E0-9AD5-A9D711665701}" destId="{97D6C09A-9902-4DE7-A3A3-51CA8D2773BE}" srcOrd="0" destOrd="0" presId="urn:microsoft.com/office/officeart/2005/8/layout/radial1"/>
    <dgm:cxn modelId="{5E79C5AE-537E-416C-B6C1-80BE665CA1C6}" type="presOf" srcId="{8DCF69EF-1AAD-494B-B9B4-585F0297A8D8}" destId="{5D5E571D-EA1F-4B8B-9C51-4A85467CB342}" srcOrd="0" destOrd="0" presId="urn:microsoft.com/office/officeart/2005/8/layout/radial1"/>
    <dgm:cxn modelId="{D2DE2C52-0A78-4BBE-9EFB-9C131118754E}" srcId="{FA33C4AE-C41A-408C-B28B-A05E174AD1AD}" destId="{1AAA9C1F-215B-47C8-84A8-D90ACF3CF0C7}" srcOrd="0" destOrd="0" parTransId="{90D4F4D6-837C-48E3-9E38-F9ABE2B6BB34}" sibTransId="{A462ACD7-C6EB-4BE1-83BD-601CA76A19D5}"/>
    <dgm:cxn modelId="{85661252-9FC0-4928-BEEC-07D47E9BE4D0}" srcId="{1AAA9C1F-215B-47C8-84A8-D90ACF3CF0C7}" destId="{1D19D4AF-F761-4F9A-88F4-1EA524C1FD9F}" srcOrd="3" destOrd="0" parTransId="{758F16A4-317D-4205-9D49-7E0C85D9B03B}" sibTransId="{AB76502A-3D5A-4DE8-B15B-17C7A61C4B4F}"/>
    <dgm:cxn modelId="{C135F0AD-E363-48B4-8F46-90C198EB7813}" type="presOf" srcId="{031FB222-F2E5-4AC2-9CBD-D9CB24CA74F9}" destId="{BDF862B0-154E-486A-8759-1BCE073F8A3B}" srcOrd="0" destOrd="0" presId="urn:microsoft.com/office/officeart/2005/8/layout/radial1"/>
    <dgm:cxn modelId="{5824E059-4155-42F4-AFBD-839CE09DB5A2}" type="presOf" srcId="{6A1F0C50-9EE6-46A1-8A14-A072891F0273}" destId="{40E490D8-FB8F-4158-ADB3-A3EFC453B92B}" srcOrd="0" destOrd="0" presId="urn:microsoft.com/office/officeart/2005/8/layout/radial1"/>
    <dgm:cxn modelId="{184E3405-1224-4BBD-81EF-F827077CEA45}" type="presParOf" srcId="{C6BBA055-A643-4C26-BEA9-D895AE4BF96F}" destId="{400D8FEC-8765-4172-8A57-F04C57D24700}" srcOrd="0" destOrd="0" presId="urn:microsoft.com/office/officeart/2005/8/layout/radial1"/>
    <dgm:cxn modelId="{8F17B67B-3DA9-47C8-9882-B46C2A1F8216}" type="presParOf" srcId="{C6BBA055-A643-4C26-BEA9-D895AE4BF96F}" destId="{5D5E571D-EA1F-4B8B-9C51-4A85467CB342}" srcOrd="1" destOrd="0" presId="urn:microsoft.com/office/officeart/2005/8/layout/radial1"/>
    <dgm:cxn modelId="{1CC931DF-7314-4C67-B3FB-2CC73683F8A0}" type="presParOf" srcId="{5D5E571D-EA1F-4B8B-9C51-4A85467CB342}" destId="{0DC3070F-B508-4D57-B6E9-B76F2536886D}" srcOrd="0" destOrd="0" presId="urn:microsoft.com/office/officeart/2005/8/layout/radial1"/>
    <dgm:cxn modelId="{1747EFD6-0C0E-44C4-9D50-BDC4C3920DDE}" type="presParOf" srcId="{C6BBA055-A643-4C26-BEA9-D895AE4BF96F}" destId="{40E490D8-FB8F-4158-ADB3-A3EFC453B92B}" srcOrd="2" destOrd="0" presId="urn:microsoft.com/office/officeart/2005/8/layout/radial1"/>
    <dgm:cxn modelId="{E18E4B1E-2F04-4703-A96C-6BA7394EE248}" type="presParOf" srcId="{C6BBA055-A643-4C26-BEA9-D895AE4BF96F}" destId="{BDF862B0-154E-486A-8759-1BCE073F8A3B}" srcOrd="3" destOrd="0" presId="urn:microsoft.com/office/officeart/2005/8/layout/radial1"/>
    <dgm:cxn modelId="{A760DF61-B655-404C-897C-A1CBC3594C8F}" type="presParOf" srcId="{BDF862B0-154E-486A-8759-1BCE073F8A3B}" destId="{40806F0B-7074-46B2-AB57-8EE74BF02C02}" srcOrd="0" destOrd="0" presId="urn:microsoft.com/office/officeart/2005/8/layout/radial1"/>
    <dgm:cxn modelId="{87927955-089F-468F-8DD8-88B595F32992}" type="presParOf" srcId="{C6BBA055-A643-4C26-BEA9-D895AE4BF96F}" destId="{B656B5B6-5B98-4EA1-A302-497CF0346381}" srcOrd="4" destOrd="0" presId="urn:microsoft.com/office/officeart/2005/8/layout/radial1"/>
    <dgm:cxn modelId="{75560895-8F14-4651-8793-BB8C98DA8732}" type="presParOf" srcId="{C6BBA055-A643-4C26-BEA9-D895AE4BF96F}" destId="{0527DA67-C38E-4125-AE0D-F91F037AA3D1}" srcOrd="5" destOrd="0" presId="urn:microsoft.com/office/officeart/2005/8/layout/radial1"/>
    <dgm:cxn modelId="{9F3B471C-37C2-4612-97DF-B932DD5193E0}" type="presParOf" srcId="{0527DA67-C38E-4125-AE0D-F91F037AA3D1}" destId="{EE0DA6C3-6E64-48F3-A942-2B2121C52B3D}" srcOrd="0" destOrd="0" presId="urn:microsoft.com/office/officeart/2005/8/layout/radial1"/>
    <dgm:cxn modelId="{11E00025-D0BF-4C09-9FCA-62E4CCEBE6FD}" type="presParOf" srcId="{C6BBA055-A643-4C26-BEA9-D895AE4BF96F}" destId="{5238E71A-C744-4C5A-8641-E8BB4F3ABBA9}" srcOrd="6" destOrd="0" presId="urn:microsoft.com/office/officeart/2005/8/layout/radial1"/>
    <dgm:cxn modelId="{C9521D00-7043-41AF-9BA5-35E646425A6D}" type="presParOf" srcId="{C6BBA055-A643-4C26-BEA9-D895AE4BF96F}" destId="{8EB7679A-BE51-44D7-9663-9C5B3D4DF11D}" srcOrd="7" destOrd="0" presId="urn:microsoft.com/office/officeart/2005/8/layout/radial1"/>
    <dgm:cxn modelId="{544E2A71-441F-4F36-B496-2D7C2E329D6A}" type="presParOf" srcId="{8EB7679A-BE51-44D7-9663-9C5B3D4DF11D}" destId="{3F9EFFD9-64CB-46BF-A92F-28BA5975C729}" srcOrd="0" destOrd="0" presId="urn:microsoft.com/office/officeart/2005/8/layout/radial1"/>
    <dgm:cxn modelId="{DEE9B72E-58D5-43EC-BCCC-1026FF742A8D}" type="presParOf" srcId="{C6BBA055-A643-4C26-BEA9-D895AE4BF96F}" destId="{3BF9A411-394C-4C17-A67C-E145D0826B43}" srcOrd="8" destOrd="0" presId="urn:microsoft.com/office/officeart/2005/8/layout/radial1"/>
    <dgm:cxn modelId="{77A535BB-9428-43FA-908C-8FEB348E71EC}" type="presParOf" srcId="{C6BBA055-A643-4C26-BEA9-D895AE4BF96F}" destId="{937A707A-3280-40F0-BCB0-6E9205251858}" srcOrd="9" destOrd="0" presId="urn:microsoft.com/office/officeart/2005/8/layout/radial1"/>
    <dgm:cxn modelId="{CD3FE132-C5B2-4EF3-8D54-83AEE0C0C301}" type="presParOf" srcId="{937A707A-3280-40F0-BCB0-6E9205251858}" destId="{3D1AFCB4-676D-44BF-A698-430615D98847}" srcOrd="0" destOrd="0" presId="urn:microsoft.com/office/officeart/2005/8/layout/radial1"/>
    <dgm:cxn modelId="{4E570B9F-7827-4B19-8B6E-A7067C1041A2}" type="presParOf" srcId="{C6BBA055-A643-4C26-BEA9-D895AE4BF96F}" destId="{97D6C09A-9902-4DE7-A3A3-51CA8D2773B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D8FEC-8765-4172-8A57-F04C57D24700}">
      <dsp:nvSpPr>
        <dsp:cNvPr id="0" name=""/>
        <dsp:cNvSpPr/>
      </dsp:nvSpPr>
      <dsp:spPr>
        <a:xfrm>
          <a:off x="2533966" y="1975348"/>
          <a:ext cx="2908396" cy="22983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959891" y="2311932"/>
        <a:ext cx="2056546" cy="1625169"/>
      </dsp:txXfrm>
    </dsp:sp>
    <dsp:sp modelId="{5D5E571D-EA1F-4B8B-9C51-4A85467CB342}">
      <dsp:nvSpPr>
        <dsp:cNvPr id="0" name=""/>
        <dsp:cNvSpPr/>
      </dsp:nvSpPr>
      <dsp:spPr>
        <a:xfrm rot="16200000">
          <a:off x="3857018" y="1824473"/>
          <a:ext cx="262293" cy="39454"/>
        </a:xfrm>
        <a:custGeom>
          <a:avLst/>
          <a:gdLst/>
          <a:ahLst/>
          <a:cxnLst/>
          <a:rect l="0" t="0" r="0" b="0"/>
          <a:pathLst>
            <a:path>
              <a:moveTo>
                <a:pt x="0" y="19727"/>
              </a:moveTo>
              <a:lnTo>
                <a:pt x="262293" y="197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1607" y="1837644"/>
        <a:ext cx="13114" cy="13114"/>
      </dsp:txXfrm>
    </dsp:sp>
    <dsp:sp modelId="{40E490D8-FB8F-4158-ADB3-A3EFC453B92B}">
      <dsp:nvSpPr>
        <dsp:cNvPr id="0" name=""/>
        <dsp:cNvSpPr/>
      </dsp:nvSpPr>
      <dsp:spPr>
        <a:xfrm>
          <a:off x="2912709" y="19566"/>
          <a:ext cx="2150911" cy="16934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জন্ম ১৮৬১ইং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৭ মে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227703" y="267572"/>
        <a:ext cx="1520923" cy="1197476"/>
      </dsp:txXfrm>
    </dsp:sp>
    <dsp:sp modelId="{BDF862B0-154E-486A-8759-1BCE073F8A3B}">
      <dsp:nvSpPr>
        <dsp:cNvPr id="0" name=""/>
        <dsp:cNvSpPr/>
      </dsp:nvSpPr>
      <dsp:spPr>
        <a:xfrm rot="20485181">
          <a:off x="5314479" y="2582549"/>
          <a:ext cx="454508" cy="39454"/>
        </a:xfrm>
        <a:custGeom>
          <a:avLst/>
          <a:gdLst/>
          <a:ahLst/>
          <a:cxnLst/>
          <a:rect l="0" t="0" r="0" b="0"/>
          <a:pathLst>
            <a:path>
              <a:moveTo>
                <a:pt x="0" y="19727"/>
              </a:moveTo>
              <a:lnTo>
                <a:pt x="454508" y="197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0371" y="2590914"/>
        <a:ext cx="22725" cy="22725"/>
      </dsp:txXfrm>
    </dsp:sp>
    <dsp:sp modelId="{B656B5B6-5B98-4EA1-A302-497CF0346381}">
      <dsp:nvSpPr>
        <dsp:cNvPr id="0" name=""/>
        <dsp:cNvSpPr/>
      </dsp:nvSpPr>
      <dsp:spPr>
        <a:xfrm>
          <a:off x="5714998" y="1447792"/>
          <a:ext cx="1634011" cy="1643200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একটি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বিখ্যাত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প্রবন্ধ</a:t>
          </a:r>
          <a:endParaRPr lang="en-US" sz="2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লাইব্রেরি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954293" y="1688433"/>
        <a:ext cx="1155421" cy="1161918"/>
      </dsp:txXfrm>
    </dsp:sp>
    <dsp:sp modelId="{0527DA67-C38E-4125-AE0D-F91F037AA3D1}">
      <dsp:nvSpPr>
        <dsp:cNvPr id="0" name=""/>
        <dsp:cNvSpPr/>
      </dsp:nvSpPr>
      <dsp:spPr>
        <a:xfrm rot="3240000">
          <a:off x="4670643" y="4182996"/>
          <a:ext cx="201768" cy="39454"/>
        </a:xfrm>
        <a:custGeom>
          <a:avLst/>
          <a:gdLst/>
          <a:ahLst/>
          <a:cxnLst/>
          <a:rect l="0" t="0" r="0" b="0"/>
          <a:pathLst>
            <a:path>
              <a:moveTo>
                <a:pt x="0" y="19727"/>
              </a:moveTo>
              <a:lnTo>
                <a:pt x="201768" y="197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6484" y="4197679"/>
        <a:ext cx="10088" cy="10088"/>
      </dsp:txXfrm>
    </dsp:sp>
    <dsp:sp modelId="{5238E71A-C744-4C5A-8641-E8BB4F3ABBA9}">
      <dsp:nvSpPr>
        <dsp:cNvPr id="0" name=""/>
        <dsp:cNvSpPr/>
      </dsp:nvSpPr>
      <dsp:spPr>
        <a:xfrm>
          <a:off x="4301472" y="4191970"/>
          <a:ext cx="2028066" cy="151894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গীতাজ্ঞলী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কাব্য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নোবেল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4598475" y="4414415"/>
        <a:ext cx="1434060" cy="1074057"/>
      </dsp:txXfrm>
    </dsp:sp>
    <dsp:sp modelId="{8EB7679A-BE51-44D7-9663-9C5B3D4DF11D}">
      <dsp:nvSpPr>
        <dsp:cNvPr id="0" name=""/>
        <dsp:cNvSpPr/>
      </dsp:nvSpPr>
      <dsp:spPr>
        <a:xfrm rot="7944553">
          <a:off x="2892643" y="4144347"/>
          <a:ext cx="291935" cy="39454"/>
        </a:xfrm>
        <a:custGeom>
          <a:avLst/>
          <a:gdLst/>
          <a:ahLst/>
          <a:cxnLst/>
          <a:rect l="0" t="0" r="0" b="0"/>
          <a:pathLst>
            <a:path>
              <a:moveTo>
                <a:pt x="0" y="19727"/>
              </a:moveTo>
              <a:lnTo>
                <a:pt x="291935" y="197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31312" y="4156776"/>
        <a:ext cx="14596" cy="14596"/>
      </dsp:txXfrm>
    </dsp:sp>
    <dsp:sp modelId="{3BF9A411-394C-4C17-A67C-E145D0826B43}">
      <dsp:nvSpPr>
        <dsp:cNvPr id="0" name=""/>
        <dsp:cNvSpPr/>
      </dsp:nvSpPr>
      <dsp:spPr>
        <a:xfrm>
          <a:off x="1281062" y="4074620"/>
          <a:ext cx="2040955" cy="1792779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 ১৯৪১ইং</a:t>
          </a:r>
          <a:endParaRPr lang="en-US" sz="3200" b="1" kern="1200" dirty="0" smtClean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৭ আগষ্ট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579953" y="4337166"/>
        <a:ext cx="1443173" cy="1267687"/>
      </dsp:txXfrm>
    </dsp:sp>
    <dsp:sp modelId="{937A707A-3280-40F0-BCB0-6E9205251858}">
      <dsp:nvSpPr>
        <dsp:cNvPr id="0" name=""/>
        <dsp:cNvSpPr/>
      </dsp:nvSpPr>
      <dsp:spPr>
        <a:xfrm rot="1080000">
          <a:off x="2642616" y="2671573"/>
          <a:ext cx="24492" cy="39454"/>
        </a:xfrm>
        <a:custGeom>
          <a:avLst/>
          <a:gdLst/>
          <a:ahLst/>
          <a:cxnLst/>
          <a:rect l="0" t="0" r="0" b="0"/>
          <a:pathLst>
            <a:path>
              <a:moveTo>
                <a:pt x="0" y="19727"/>
              </a:moveTo>
              <a:lnTo>
                <a:pt x="24492" y="197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54250" y="2690688"/>
        <a:ext cx="1224" cy="1224"/>
      </dsp:txXfrm>
    </dsp:sp>
    <dsp:sp modelId="{97D6C09A-9902-4DE7-A3A3-51CA8D2773BE}">
      <dsp:nvSpPr>
        <dsp:cNvPr id="0" name=""/>
        <dsp:cNvSpPr/>
      </dsp:nvSpPr>
      <dsp:spPr>
        <a:xfrm>
          <a:off x="971947" y="1558156"/>
          <a:ext cx="1737071" cy="173707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নোবেল</a:t>
          </a:r>
          <a:endParaRPr lang="en-US" sz="3200" b="1" kern="1200" dirty="0" smtClean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১৯১৩ইং</a:t>
          </a:r>
          <a:endParaRPr lang="en-US" sz="3200" b="1" kern="120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226335" y="1812544"/>
        <a:ext cx="1228295" cy="1228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112"/>
            <a:ext cx="9144000" cy="67238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7472" y="585216"/>
            <a:ext cx="8449056" cy="5949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5216" y="828144"/>
            <a:ext cx="8037576" cy="558393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0996" y="1857813"/>
            <a:ext cx="5948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6634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077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533400"/>
            <a:ext cx="22860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7772400" cy="156966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দেনেপাওনা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‘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অবল্বনে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077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81000"/>
            <a:ext cx="2895600" cy="110799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7391400" cy="40318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 ”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লওইয়া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“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উক্তিটিতে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মহানুভবতা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     (খ)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আকুতি</a:t>
            </a:r>
            <a:endParaRPr lang="en-US" sz="32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অশায়ত্ব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         (ঘ)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দুরদর্শিতা</a:t>
            </a:r>
            <a:endParaRPr lang="en-US" sz="32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২। “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ভাসালে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” –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উক্তি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হরমোহনের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      (খ)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হরেকৃষ্ণর</a:t>
            </a:r>
            <a:endParaRPr lang="en-US" sz="32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রায়বাহাদুরের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   (ঘ) 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রামসুন্দরের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077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669010"/>
            <a:ext cx="3505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496741"/>
            <a:ext cx="7467600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এলাকার যৌতুক প্রতিরোধে করণীয় দিক গুলো লিখ।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231" y="381000"/>
            <a:ext cx="8077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048000" y="762000"/>
            <a:ext cx="3048000" cy="11430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7620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2133600"/>
            <a:ext cx="7391400" cy="381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53" y="27977"/>
            <a:ext cx="9144000" cy="7040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308" y="457204"/>
            <a:ext cx="8505968" cy="64007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80838" y="607329"/>
            <a:ext cx="4989963" cy="852985"/>
          </a:xfrm>
          <a:prstGeom prst="rect">
            <a:avLst/>
          </a:prstGeom>
        </p:spPr>
        <p:txBody>
          <a:bodyPr anchor="ctr">
            <a:prstTxWarp prst="textPlain">
              <a:avLst/>
            </a:prstTxWarp>
            <a:normAutofit/>
          </a:bodyPr>
          <a:lstStyle/>
          <a:p>
            <a:pPr algn="ctr">
              <a:defRPr/>
            </a:pPr>
            <a:r>
              <a:rPr lang="bn-BD" sz="4400" dirty="0">
                <a:ea typeface="+mj-ea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12292" y="1697327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18061" y="2528251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75820" y="2541899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03909" y="914402"/>
            <a:ext cx="1637732" cy="216999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3728" y="3520441"/>
            <a:ext cx="3555248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দক্ষিণা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চুনারুঘাট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০১৭২০২৭২৬১১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9000" y="1484853"/>
            <a:ext cx="982639" cy="165137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0600" y="3617655"/>
            <a:ext cx="3810000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শ্রেণিঃ১০ম</a:t>
            </a:r>
            <a:b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বিষয়ঃবাংলা ১ম পত্র</a:t>
            </a:r>
            <a:b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 সংখ্যাঃ৪০ জন</a:t>
            </a:r>
            <a:b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40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43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077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515541"/>
            <a:ext cx="48006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দেনাপাওনা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2133600"/>
            <a:ext cx="33528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48000"/>
            <a:ext cx="8077200" cy="3352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419100"/>
            <a:ext cx="8077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981200" y="381000"/>
            <a:ext cx="5181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1066800" y="1752600"/>
            <a:ext cx="6934200" cy="441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পাঠশেষে শিক্ষার্থীরা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যৌতুকের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6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077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524607"/>
              </p:ext>
            </p:extLst>
          </p:nvPr>
        </p:nvGraphicFramePr>
        <p:xfrm>
          <a:off x="685800" y="5334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8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0D8FEC-8765-4172-8A57-F04C57D24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400D8FEC-8765-4172-8A57-F04C57D24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00D8FEC-8765-4172-8A57-F04C57D24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00D8FEC-8765-4172-8A57-F04C57D24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400D8FEC-8765-4172-8A57-F04C57D24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5E571D-EA1F-4B8B-9C51-4A85467CB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D5E571D-EA1F-4B8B-9C51-4A85467CB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D5E571D-EA1F-4B8B-9C51-4A85467CB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5D5E571D-EA1F-4B8B-9C51-4A85467CB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5D5E571D-EA1F-4B8B-9C51-4A85467CB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E490D8-FB8F-4158-ADB3-A3EFC453B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0E490D8-FB8F-4158-ADB3-A3EFC453B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40E490D8-FB8F-4158-ADB3-A3EFC453B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40E490D8-FB8F-4158-ADB3-A3EFC453B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40E490D8-FB8F-4158-ADB3-A3EFC453B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F862B0-154E-486A-8759-1BCE073F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BDF862B0-154E-486A-8759-1BCE073F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BDF862B0-154E-486A-8759-1BCE073F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BDF862B0-154E-486A-8759-1BCE073F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BDF862B0-154E-486A-8759-1BCE073F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56B5B6-5B98-4EA1-A302-497CF0346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B656B5B6-5B98-4EA1-A302-497CF0346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B656B5B6-5B98-4EA1-A302-497CF0346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B656B5B6-5B98-4EA1-A302-497CF0346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B656B5B6-5B98-4EA1-A302-497CF0346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27DA67-C38E-4125-AE0D-F91F037AA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0527DA67-C38E-4125-AE0D-F91F037AA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0527DA67-C38E-4125-AE0D-F91F037AA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0527DA67-C38E-4125-AE0D-F91F037AA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0527DA67-C38E-4125-AE0D-F91F037AA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38E71A-C744-4C5A-8641-E8BB4F3AB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5238E71A-C744-4C5A-8641-E8BB4F3AB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5238E71A-C744-4C5A-8641-E8BB4F3AB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5238E71A-C744-4C5A-8641-E8BB4F3AB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5238E71A-C744-4C5A-8641-E8BB4F3AB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B7679A-BE51-44D7-9663-9C5B3D4DF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8EB7679A-BE51-44D7-9663-9C5B3D4DF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8EB7679A-BE51-44D7-9663-9C5B3D4DF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8EB7679A-BE51-44D7-9663-9C5B3D4DF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8EB7679A-BE51-44D7-9663-9C5B3D4DF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9A411-394C-4C17-A67C-E145D0826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3BF9A411-394C-4C17-A67C-E145D0826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3BF9A411-394C-4C17-A67C-E145D0826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3BF9A411-394C-4C17-A67C-E145D0826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3BF9A411-394C-4C17-A67C-E145D0826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7A707A-3280-40F0-BCB0-6E9205251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937A707A-3280-40F0-BCB0-6E9205251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937A707A-3280-40F0-BCB0-6E9205251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937A707A-3280-40F0-BCB0-6E9205251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937A707A-3280-40F0-BCB0-6E9205251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D6C09A-9902-4DE7-A3A3-51CA8D277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97D6C09A-9902-4DE7-A3A3-51CA8D277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97D6C09A-9902-4DE7-A3A3-51CA8D277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97D6C09A-9902-4DE7-A3A3-51CA8D277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97D6C09A-9902-4DE7-A3A3-51CA8D277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077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609600"/>
            <a:ext cx="38862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2590800"/>
            <a:ext cx="5638800" cy="3429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1730514"/>
            <a:ext cx="6629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590800"/>
            <a:ext cx="2133600" cy="35394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অন্ত্যেষ্টিক্রিয়া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পঞ্জর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ম্যাজিস্ট্রেট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অট্টহাস্য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শাস্ত্রশিক্ষা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পৈতৃক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শ্বশুরবাড়ী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077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33400"/>
            <a:ext cx="2590800" cy="57149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শব্দার্থ 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ঝংকার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=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সরোদনে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অনুরাগ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তুমুল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পঞ্জর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বন্দোবস্তা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আক্রোশ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88477"/>
            <a:ext cx="1828800" cy="1453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756189"/>
            <a:ext cx="1447800" cy="14858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077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09600"/>
            <a:ext cx="36576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জ়োড়ায়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457200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নিরুপমার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রায়বাহাদুর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অশ্রুবিসর্জন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নিত্যক্রিয়া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দেনাপাওনা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শরশয্যা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1820882"/>
            <a:ext cx="3124200" cy="38179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077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চ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914400"/>
            <a:ext cx="4724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286000"/>
            <a:ext cx="3886200" cy="4114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2286000"/>
            <a:ext cx="3733800" cy="4114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260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ধন্যবাদ</dc:title>
  <dc:creator>TSS</dc:creator>
  <cp:lastModifiedBy>toshiba</cp:lastModifiedBy>
  <cp:revision>84</cp:revision>
  <dcterms:created xsi:type="dcterms:W3CDTF">2006-08-16T00:00:00Z</dcterms:created>
  <dcterms:modified xsi:type="dcterms:W3CDTF">2020-03-26T20:06:11Z</dcterms:modified>
</cp:coreProperties>
</file>