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5" r:id="rId7"/>
    <p:sldId id="263" r:id="rId8"/>
    <p:sldId id="262" r:id="rId9"/>
    <p:sldId id="264" r:id="rId10"/>
    <p:sldId id="260" r:id="rId11"/>
    <p:sldId id="266" r:id="rId12"/>
    <p:sldId id="267" r:id="rId13"/>
  </p:sldIdLst>
  <p:sldSz cx="118872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324" y="48"/>
      </p:cViewPr>
      <p:guideLst>
        <p:guide orient="horz" pos="2304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EC20E3-333B-47BD-BF0B-74F108625F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575"/>
            <a:ext cx="11887200" cy="32480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6C3847-9346-4697-A41D-DD181365110D}"/>
              </a:ext>
            </a:extLst>
          </p:cNvPr>
          <p:cNvSpPr/>
          <p:nvPr userDrawn="1"/>
        </p:nvSpPr>
        <p:spPr>
          <a:xfrm>
            <a:off x="228600" y="3048000"/>
            <a:ext cx="11430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</a:t>
            </a:r>
            <a:r>
              <a:rPr lang="bn-IN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1706882"/>
            <a:ext cx="1069848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9"/>
            <a:ext cx="267462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9"/>
            <a:ext cx="7825740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706882"/>
            <a:ext cx="10698480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5"/>
            <a:ext cx="1010412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2"/>
            <a:ext cx="5250180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2"/>
            <a:ext cx="5250180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637454"/>
            <a:ext cx="5254307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319867"/>
            <a:ext cx="5254307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5"/>
            <a:ext cx="6645275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5"/>
            <a:ext cx="3910807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82B49B-D262-407F-A4B1-D1FAF5D029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7" y="5181597"/>
            <a:ext cx="2286003" cy="2286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FFB4CD-2868-4AFD-9304-53D3F263DE32}"/>
              </a:ext>
            </a:extLst>
          </p:cNvPr>
          <p:cNvGrpSpPr/>
          <p:nvPr/>
        </p:nvGrpSpPr>
        <p:grpSpPr>
          <a:xfrm>
            <a:off x="1981200" y="228600"/>
            <a:ext cx="7531867" cy="1102995"/>
            <a:chOff x="3352800" y="228600"/>
            <a:chExt cx="5638800" cy="11029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9AAD3E-9F3B-4A04-A871-4A6226F257D7}"/>
                </a:ext>
              </a:extLst>
            </p:cNvPr>
            <p:cNvGrpSpPr/>
            <p:nvPr/>
          </p:nvGrpSpPr>
          <p:grpSpPr>
            <a:xfrm>
              <a:off x="3352800" y="228600"/>
              <a:ext cx="5638800" cy="1102995"/>
              <a:chOff x="3352800" y="228600"/>
              <a:chExt cx="5638800" cy="1102995"/>
            </a:xfrm>
          </p:grpSpPr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7F1AFB6A-24AE-40BD-996F-6C762E390852}"/>
                  </a:ext>
                </a:extLst>
              </p:cNvPr>
              <p:cNvSpPr/>
              <p:nvPr/>
            </p:nvSpPr>
            <p:spPr>
              <a:xfrm>
                <a:off x="3352800" y="457200"/>
                <a:ext cx="956854" cy="762000"/>
              </a:xfrm>
              <a:prstGeom prst="diamond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id="{3A7E292E-0F36-4368-9A24-A7858987A501}"/>
                  </a:ext>
                </a:extLst>
              </p:cNvPr>
              <p:cNvSpPr/>
              <p:nvPr/>
            </p:nvSpPr>
            <p:spPr>
              <a:xfrm>
                <a:off x="8034746" y="419100"/>
                <a:ext cx="956854" cy="762000"/>
              </a:xfrm>
              <a:prstGeom prst="diamond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9B564CE-C25B-4EE5-B966-27365750D3F3}"/>
                  </a:ext>
                </a:extLst>
              </p:cNvPr>
              <p:cNvSpPr/>
              <p:nvPr/>
            </p:nvSpPr>
            <p:spPr>
              <a:xfrm>
                <a:off x="4114800" y="340995"/>
                <a:ext cx="4114800" cy="990600"/>
              </a:xfrm>
              <a:prstGeom prst="roundRect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iamond 9">
                <a:extLst>
                  <a:ext uri="{FF2B5EF4-FFF2-40B4-BE49-F238E27FC236}">
                    <a16:creationId xmlns:a16="http://schemas.microsoft.com/office/drawing/2014/main" id="{95E0EE78-6AB1-44A1-BF4D-998225D3021A}"/>
                  </a:ext>
                </a:extLst>
              </p:cNvPr>
              <p:cNvSpPr/>
              <p:nvPr/>
            </p:nvSpPr>
            <p:spPr>
              <a:xfrm>
                <a:off x="3352800" y="344805"/>
                <a:ext cx="956854" cy="7620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4C247F4A-1E43-4CA2-9852-707C97BFF47F}"/>
                  </a:ext>
                </a:extLst>
              </p:cNvPr>
              <p:cNvSpPr/>
              <p:nvPr/>
            </p:nvSpPr>
            <p:spPr>
              <a:xfrm>
                <a:off x="8034746" y="306705"/>
                <a:ext cx="956854" cy="7620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7482042-15A2-4647-BEB4-168B7438CE5F}"/>
                  </a:ext>
                </a:extLst>
              </p:cNvPr>
              <p:cNvSpPr/>
              <p:nvPr/>
            </p:nvSpPr>
            <p:spPr>
              <a:xfrm>
                <a:off x="4114800" y="228600"/>
                <a:ext cx="4114800" cy="990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2CA299-1490-43EE-A7B9-082638D3A38E}"/>
                </a:ext>
              </a:extLst>
            </p:cNvPr>
            <p:cNvSpPr/>
            <p:nvPr/>
          </p:nvSpPr>
          <p:spPr>
            <a:xfrm>
              <a:off x="4288004" y="398235"/>
              <a:ext cx="379976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ক্তির ধরন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43D53F-1F1E-45A4-86EE-4ECD6498B5E5}"/>
              </a:ext>
            </a:extLst>
          </p:cNvPr>
          <p:cNvGrpSpPr/>
          <p:nvPr/>
        </p:nvGrpSpPr>
        <p:grpSpPr>
          <a:xfrm>
            <a:off x="838200" y="1600200"/>
            <a:ext cx="6477000" cy="1090116"/>
            <a:chOff x="1524000" y="2209800"/>
            <a:chExt cx="6477000" cy="109011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F0D73E9-4727-4EEF-9D92-71BD9E3E6E99}"/>
                </a:ext>
              </a:extLst>
            </p:cNvPr>
            <p:cNvSpPr/>
            <p:nvPr/>
          </p:nvSpPr>
          <p:spPr>
            <a:xfrm>
              <a:off x="1524000" y="2362200"/>
              <a:ext cx="6477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কম্পিউটিং ও ইনফরমেশন সিস্টেস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4D9492-D735-4F9D-AD8B-0B3547EA94F6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A7D8BF0-1019-478A-9AA5-23E96B657594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17A56B0-C6C6-4187-8D6F-74F1A1B84A32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C162F0-B2C4-4E1A-9B57-B4FBA3BDE41C}"/>
              </a:ext>
            </a:extLst>
          </p:cNvPr>
          <p:cNvGrpSpPr/>
          <p:nvPr/>
        </p:nvGrpSpPr>
        <p:grpSpPr>
          <a:xfrm>
            <a:off x="838200" y="3024684"/>
            <a:ext cx="6477000" cy="1090116"/>
            <a:chOff x="1524000" y="2209800"/>
            <a:chExt cx="6477000" cy="109011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8A75BD9-7F9C-41D0-9334-740B9FA00917}"/>
                </a:ext>
              </a:extLst>
            </p:cNvPr>
            <p:cNvSpPr/>
            <p:nvPr/>
          </p:nvSpPr>
          <p:spPr>
            <a:xfrm>
              <a:off x="1524000" y="2362200"/>
              <a:ext cx="6477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ব্রডকাস্টিং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4C86070-B41F-4544-9D8B-43C2E88B681C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93BD815-B383-47DE-BD0E-5FB03946CCB6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F3DF86A-D4E3-408F-B58B-E636ECD616A9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62192A-BB0E-4067-AD13-4F565271971F}"/>
              </a:ext>
            </a:extLst>
          </p:cNvPr>
          <p:cNvGrpSpPr/>
          <p:nvPr/>
        </p:nvGrpSpPr>
        <p:grpSpPr>
          <a:xfrm>
            <a:off x="838200" y="4472484"/>
            <a:ext cx="6477000" cy="1090116"/>
            <a:chOff x="1524000" y="2209800"/>
            <a:chExt cx="6477000" cy="109011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4CA3632-CF30-47B1-AE89-5552123F5AA9}"/>
                </a:ext>
              </a:extLst>
            </p:cNvPr>
            <p:cNvSpPr/>
            <p:nvPr/>
          </p:nvSpPr>
          <p:spPr>
            <a:xfrm>
              <a:off x="1524000" y="2362200"/>
              <a:ext cx="6477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টেলিকমিউনিকেশনস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A35159-5A72-4216-8362-1DA878111C09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D5FA00B-2787-4391-B9D7-EB7A577E2D7B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E5280E3-0F7E-41A9-8B47-2448BF60AA5F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306BD9-4CCD-45E9-991B-5E387C145C75}"/>
              </a:ext>
            </a:extLst>
          </p:cNvPr>
          <p:cNvGrpSpPr/>
          <p:nvPr/>
        </p:nvGrpSpPr>
        <p:grpSpPr>
          <a:xfrm>
            <a:off x="838200" y="5920284"/>
            <a:ext cx="6477000" cy="1090116"/>
            <a:chOff x="1524000" y="2209800"/>
            <a:chExt cx="6477000" cy="109011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BFB56F2-BC7A-4BE7-AF15-65EF48C7D481}"/>
                </a:ext>
              </a:extLst>
            </p:cNvPr>
            <p:cNvSpPr/>
            <p:nvPr/>
          </p:nvSpPr>
          <p:spPr>
            <a:xfrm>
              <a:off x="1524000" y="2362200"/>
              <a:ext cx="6477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3397AA5-76E3-4A50-B26F-8525E56238B3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77E3038-66CC-447D-99D5-B13D86B22FA2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D76D748-D04D-4FCF-A797-AAA5419532CD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5533193-BB53-4FED-A7CD-6C4F64813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37" y="1331595"/>
            <a:ext cx="1876463" cy="14073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DFC2BEF-2905-49D9-993D-3232FB31B1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92" y="2531078"/>
            <a:ext cx="2201898" cy="18873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88C518-A549-4294-908C-9D34018F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02" y="3629289"/>
            <a:ext cx="2201898" cy="19461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94913CC-88DA-4411-A68C-73D0852CAA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5269733"/>
            <a:ext cx="1816867" cy="181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73305B-3142-4CC1-BB39-B05C7BA7EC7E}"/>
              </a:ext>
            </a:extLst>
          </p:cNvPr>
          <p:cNvGrpSpPr/>
          <p:nvPr/>
        </p:nvGrpSpPr>
        <p:grpSpPr>
          <a:xfrm>
            <a:off x="1787130" y="152400"/>
            <a:ext cx="8382000" cy="1102995"/>
            <a:chOff x="3352800" y="228600"/>
            <a:chExt cx="5638800" cy="11029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797074-CD31-435C-AFC3-0F3F5D36B154}"/>
                </a:ext>
              </a:extLst>
            </p:cNvPr>
            <p:cNvGrpSpPr/>
            <p:nvPr/>
          </p:nvGrpSpPr>
          <p:grpSpPr>
            <a:xfrm>
              <a:off x="3352800" y="228600"/>
              <a:ext cx="5638800" cy="1102995"/>
              <a:chOff x="3352800" y="228600"/>
              <a:chExt cx="5638800" cy="1102995"/>
            </a:xfrm>
          </p:grpSpPr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0CF5FE29-2E66-4039-A851-28C7FC77DADF}"/>
                  </a:ext>
                </a:extLst>
              </p:cNvPr>
              <p:cNvSpPr/>
              <p:nvPr/>
            </p:nvSpPr>
            <p:spPr>
              <a:xfrm>
                <a:off x="3352800" y="457200"/>
                <a:ext cx="956854" cy="762000"/>
              </a:xfrm>
              <a:prstGeom prst="diamond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id="{9DCA3F91-965F-45F7-9B38-2E2BE3B92E95}"/>
                  </a:ext>
                </a:extLst>
              </p:cNvPr>
              <p:cNvSpPr/>
              <p:nvPr/>
            </p:nvSpPr>
            <p:spPr>
              <a:xfrm>
                <a:off x="8034746" y="419100"/>
                <a:ext cx="956854" cy="762000"/>
              </a:xfrm>
              <a:prstGeom prst="diamond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1D29DB0-00F2-4B47-BC95-4D5B773FF49F}"/>
                  </a:ext>
                </a:extLst>
              </p:cNvPr>
              <p:cNvSpPr/>
              <p:nvPr/>
            </p:nvSpPr>
            <p:spPr>
              <a:xfrm>
                <a:off x="4114800" y="340995"/>
                <a:ext cx="4114800" cy="990600"/>
              </a:xfrm>
              <a:prstGeom prst="roundRect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iamond 9">
                <a:extLst>
                  <a:ext uri="{FF2B5EF4-FFF2-40B4-BE49-F238E27FC236}">
                    <a16:creationId xmlns:a16="http://schemas.microsoft.com/office/drawing/2014/main" id="{80649FE8-563A-41B4-9433-43787D680C66}"/>
                  </a:ext>
                </a:extLst>
              </p:cNvPr>
              <p:cNvSpPr/>
              <p:nvPr/>
            </p:nvSpPr>
            <p:spPr>
              <a:xfrm>
                <a:off x="3352800" y="344805"/>
                <a:ext cx="956854" cy="7620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C06CE1C2-4A14-4517-845E-779B29416479}"/>
                  </a:ext>
                </a:extLst>
              </p:cNvPr>
              <p:cNvSpPr/>
              <p:nvPr/>
            </p:nvSpPr>
            <p:spPr>
              <a:xfrm>
                <a:off x="8034746" y="306705"/>
                <a:ext cx="956854" cy="7620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D7AE1DD-AC4B-4906-9C64-E45CBBE4A8FE}"/>
                  </a:ext>
                </a:extLst>
              </p:cNvPr>
              <p:cNvSpPr/>
              <p:nvPr/>
            </p:nvSpPr>
            <p:spPr>
              <a:xfrm>
                <a:off x="4114800" y="228600"/>
                <a:ext cx="4114800" cy="990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90EBA1-FDF0-44E2-AEA6-486DCB1DC971}"/>
                </a:ext>
              </a:extLst>
            </p:cNvPr>
            <p:cNvSpPr/>
            <p:nvPr/>
          </p:nvSpPr>
          <p:spPr>
            <a:xfrm>
              <a:off x="4108912" y="398235"/>
              <a:ext cx="418111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</a:t>
              </a:r>
              <a:r>
                <a: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ক্তির উপকরণ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6E6906-461A-47A1-990A-62F42C70C86E}"/>
              </a:ext>
            </a:extLst>
          </p:cNvPr>
          <p:cNvGrpSpPr/>
          <p:nvPr/>
        </p:nvGrpSpPr>
        <p:grpSpPr>
          <a:xfrm>
            <a:off x="381000" y="1764257"/>
            <a:ext cx="3429000" cy="1090116"/>
            <a:chOff x="1524000" y="2209800"/>
            <a:chExt cx="3429000" cy="109011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1CB0883-8DE0-4F4D-87A7-5A94C7FE2D78}"/>
                </a:ext>
              </a:extLst>
            </p:cNvPr>
            <p:cNvSpPr/>
            <p:nvPr/>
          </p:nvSpPr>
          <p:spPr>
            <a:xfrm>
              <a:off x="1524000" y="2362200"/>
              <a:ext cx="3429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কম্পিউটার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977E262-8DD8-4423-9251-4136DBA8A04A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0AF7739-6338-441B-982B-31F40163705B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5840CD8-C204-40A8-86E1-C5D1A9D21011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BD3C43-D8B2-49A3-8B68-D47BDA361A7E}"/>
              </a:ext>
            </a:extLst>
          </p:cNvPr>
          <p:cNvGrpSpPr/>
          <p:nvPr/>
        </p:nvGrpSpPr>
        <p:grpSpPr>
          <a:xfrm>
            <a:off x="381000" y="3786684"/>
            <a:ext cx="3429000" cy="1090116"/>
            <a:chOff x="1524000" y="2209800"/>
            <a:chExt cx="3429000" cy="109011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2AA10C6-463C-447A-9985-B6C320883C91}"/>
                </a:ext>
              </a:extLst>
            </p:cNvPr>
            <p:cNvSpPr/>
            <p:nvPr/>
          </p:nvSpPr>
          <p:spPr>
            <a:xfrm>
              <a:off x="1524000" y="2362200"/>
              <a:ext cx="3429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ন্টারনেট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73ED5D3-9B6C-4A1C-B43C-56EC7136E4CA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ECABC3A-D5C9-41E1-80D8-8F93A870D912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9AD11A5-2114-4FF7-BE9A-203456F79A0C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439AA3-BD00-4221-B3CC-685E6ED45E3A}"/>
              </a:ext>
            </a:extLst>
          </p:cNvPr>
          <p:cNvGrpSpPr/>
          <p:nvPr/>
        </p:nvGrpSpPr>
        <p:grpSpPr>
          <a:xfrm>
            <a:off x="6242074" y="1775915"/>
            <a:ext cx="3429000" cy="1090116"/>
            <a:chOff x="1524000" y="2209800"/>
            <a:chExt cx="3429000" cy="109011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4D2BE9C-D06C-466B-9BF4-3B1593438DD9}"/>
                </a:ext>
              </a:extLst>
            </p:cNvPr>
            <p:cNvSpPr/>
            <p:nvPr/>
          </p:nvSpPr>
          <p:spPr>
            <a:xfrm>
              <a:off x="1524000" y="2362200"/>
              <a:ext cx="3429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rPr>
                <a:t>রেডিও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4AE7AF2-8482-4D0C-828A-47FF686D1D6E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44CD47D-3295-4D53-8F17-8803EEF6146E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6E74C7A-55CB-4E44-9FA9-ED7016C71B96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6CBC4E-2170-4114-AD07-918BD65444B4}"/>
              </a:ext>
            </a:extLst>
          </p:cNvPr>
          <p:cNvGrpSpPr/>
          <p:nvPr/>
        </p:nvGrpSpPr>
        <p:grpSpPr>
          <a:xfrm>
            <a:off x="6242074" y="3775026"/>
            <a:ext cx="3429000" cy="1090116"/>
            <a:chOff x="1524000" y="2209800"/>
            <a:chExt cx="3429000" cy="109011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8C2BAE5-CACC-4903-9F81-44ADA2CB5255}"/>
                </a:ext>
              </a:extLst>
            </p:cNvPr>
            <p:cNvSpPr/>
            <p:nvPr/>
          </p:nvSpPr>
          <p:spPr>
            <a:xfrm>
              <a:off x="1524000" y="2362200"/>
              <a:ext cx="3429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rPr>
                <a:t>টেলিভিশন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8DCB1A5-4C03-4D27-96B8-5335FAD58335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2620F05-685F-44C5-A033-600BDAE471FE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E2FEC30-70A9-4588-AD71-4D662DD591A3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9E4560-4C84-4FF3-8993-181B7EA95B26}"/>
              </a:ext>
            </a:extLst>
          </p:cNvPr>
          <p:cNvGrpSpPr/>
          <p:nvPr/>
        </p:nvGrpSpPr>
        <p:grpSpPr>
          <a:xfrm>
            <a:off x="381000" y="5691684"/>
            <a:ext cx="3429000" cy="1090116"/>
            <a:chOff x="1524000" y="2209800"/>
            <a:chExt cx="3429000" cy="109011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3BCCFFF-52E3-4E66-81FF-EB22D6387934}"/>
                </a:ext>
              </a:extLst>
            </p:cNvPr>
            <p:cNvSpPr/>
            <p:nvPr/>
          </p:nvSpPr>
          <p:spPr>
            <a:xfrm>
              <a:off x="1524000" y="2362200"/>
              <a:ext cx="3429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0E1C30-102D-40EA-8A23-D53E612D02E6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6EA4214-5490-4F8F-B725-69959749CEBB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509010F-BDD1-4660-A35D-5C6DFF5DEC00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D31A8E0-30AE-496E-84EC-03A65CBBC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90" y="1583404"/>
            <a:ext cx="1795910" cy="154079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889998C-1970-43B8-8376-95FE91D65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3452209"/>
            <a:ext cx="2015731" cy="17293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2D87872-C5F9-496E-8992-97C75C3E4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57209"/>
            <a:ext cx="1957991" cy="195799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B519CFE-5001-4A7E-B828-EF32D0EACE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90900"/>
            <a:ext cx="1943100" cy="1943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6EE3538-8AFF-4D29-8081-E525662F4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6949" y="1293495"/>
            <a:ext cx="1943101" cy="19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AB52C22-8C40-4326-BFA2-1FE48083752F}"/>
              </a:ext>
            </a:extLst>
          </p:cNvPr>
          <p:cNvGrpSpPr/>
          <p:nvPr/>
        </p:nvGrpSpPr>
        <p:grpSpPr>
          <a:xfrm>
            <a:off x="2057400" y="1551938"/>
            <a:ext cx="7277100" cy="2105662"/>
            <a:chOff x="609600" y="2548630"/>
            <a:chExt cx="2400300" cy="6279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BD07DF-DEE2-4851-82CD-E95352ED6BAD}"/>
                </a:ext>
              </a:extLst>
            </p:cNvPr>
            <p:cNvSpPr/>
            <p:nvPr/>
          </p:nvSpPr>
          <p:spPr>
            <a:xfrm>
              <a:off x="997527" y="2812143"/>
              <a:ext cx="2012373" cy="333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bn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  <a:cs typeface="NikoshBAN" panose="02000000000000000000" pitchFamily="2" charset="0"/>
                </a:rPr>
                <a:t>sofullahbbd@gmail.com</a:t>
              </a:r>
            </a:p>
          </p:txBody>
        </p:sp>
        <p:sp>
          <p:nvSpPr>
            <p:cNvPr id="13" name="Flowchart: Manual Input 12">
              <a:extLst>
                <a:ext uri="{FF2B5EF4-FFF2-40B4-BE49-F238E27FC236}">
                  <a16:creationId xmlns:a16="http://schemas.microsoft.com/office/drawing/2014/main" id="{28D387BD-1E47-46E6-9D48-A015DCEF2DB3}"/>
                </a:ext>
              </a:extLst>
            </p:cNvPr>
            <p:cNvSpPr/>
            <p:nvPr/>
          </p:nvSpPr>
          <p:spPr>
            <a:xfrm>
              <a:off x="914400" y="2548630"/>
              <a:ext cx="1714500" cy="239501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আব্দুল হামিদ মোঃ শফিউল্লহ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2F083D3-CB15-49D3-BF8F-20EB3E076174}"/>
                </a:ext>
              </a:extLst>
            </p:cNvPr>
            <p:cNvGrpSpPr/>
            <p:nvPr/>
          </p:nvGrpSpPr>
          <p:grpSpPr>
            <a:xfrm>
              <a:off x="609600" y="2590800"/>
              <a:ext cx="609600" cy="585793"/>
              <a:chOff x="609600" y="2566993"/>
              <a:chExt cx="1447800" cy="13716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1BD86C5-2822-4597-B59A-6767B6013593}"/>
                  </a:ext>
                </a:extLst>
              </p:cNvPr>
              <p:cNvSpPr/>
              <p:nvPr/>
            </p:nvSpPr>
            <p:spPr>
              <a:xfrm>
                <a:off x="609600" y="2566993"/>
                <a:ext cx="14478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BF6F2E0-F408-4F3D-B7E0-7EE9A511C8BC}"/>
                  </a:ext>
                </a:extLst>
              </p:cNvPr>
              <p:cNvSpPr/>
              <p:nvPr/>
            </p:nvSpPr>
            <p:spPr>
              <a:xfrm>
                <a:off x="685800" y="2652711"/>
                <a:ext cx="1295400" cy="11811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E8A7907-E13B-4314-8303-2D3C5F9D3A43}"/>
                  </a:ext>
                </a:extLst>
              </p:cNvPr>
              <p:cNvSpPr/>
              <p:nvPr/>
            </p:nvSpPr>
            <p:spPr>
              <a:xfrm>
                <a:off x="723903" y="2686052"/>
                <a:ext cx="1214437" cy="11096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3" name="Flowchart: Manual Input 22">
            <a:extLst>
              <a:ext uri="{FF2B5EF4-FFF2-40B4-BE49-F238E27FC236}">
                <a16:creationId xmlns:a16="http://schemas.microsoft.com/office/drawing/2014/main" id="{AD345D91-4154-43A3-BA97-1A6CBBF9A8CF}"/>
              </a:ext>
            </a:extLst>
          </p:cNvPr>
          <p:cNvSpPr/>
          <p:nvPr/>
        </p:nvSpPr>
        <p:spPr>
          <a:xfrm>
            <a:off x="1119226" y="4447690"/>
            <a:ext cx="8610600" cy="1295400"/>
          </a:xfrm>
          <a:prstGeom prst="flowChartManualInput">
            <a:avLst/>
          </a:prstGeom>
          <a:solidFill>
            <a:srgbClr val="7030A0"/>
          </a:solidFill>
          <a:ln>
            <a:noFill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24494" y="203200"/>
            <a:ext cx="5760707" cy="12598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পরিচিতি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26" name="Picture 2" descr="D:\CONTENT\WON CONTENT\My P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9737"/>
            <a:ext cx="4552450" cy="492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29737"/>
            <a:ext cx="4552450" cy="492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91200" y="2514600"/>
            <a:ext cx="4552450" cy="266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33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133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133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133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33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2133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33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133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133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133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133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44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44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44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44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প্রজুক্তিঃ </a:t>
            </a:r>
          </a:p>
          <a:p>
            <a:pPr algn="ctr"/>
            <a:r>
              <a:rPr lang="bn-IN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ধারণা-১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44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A472B9-CEDC-4F78-A1AE-9AAC1D74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799"/>
            <a:ext cx="478201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2DCD7-F169-4023-B1AE-86E7C07D0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47800"/>
            <a:ext cx="4893446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3777D8-C83F-46D6-924D-8AE6BAD68F3C}"/>
              </a:ext>
            </a:extLst>
          </p:cNvPr>
          <p:cNvSpPr/>
          <p:nvPr/>
        </p:nvSpPr>
        <p:spPr>
          <a:xfrm>
            <a:off x="435737" y="228600"/>
            <a:ext cx="1048295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দেখে তোমরা কি ধারণা করতে পারছো?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A99C8D-3F86-471C-B576-EEC475DD20E7}"/>
              </a:ext>
            </a:extLst>
          </p:cNvPr>
          <p:cNvSpPr/>
          <p:nvPr/>
        </p:nvSpPr>
        <p:spPr>
          <a:xfrm>
            <a:off x="354092" y="5867400"/>
            <a:ext cx="894230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কি হতে পারে?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1E8C0B-FE05-4F1B-95C1-995157F65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" y="228600"/>
            <a:ext cx="3860800" cy="2895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ED6C988-9539-4544-AA0E-2E65312A2A94}"/>
              </a:ext>
            </a:extLst>
          </p:cNvPr>
          <p:cNvSpPr txBox="1">
            <a:spLocks/>
          </p:cNvSpPr>
          <p:nvPr/>
        </p:nvSpPr>
        <p:spPr>
          <a:xfrm>
            <a:off x="594360" y="3505200"/>
            <a:ext cx="10698480" cy="1219200"/>
          </a:xfrm>
          <a:prstGeom prst="rect">
            <a:avLst/>
          </a:prstGeom>
        </p:spPr>
        <p:txBody>
          <a:bodyPr/>
          <a:lstStyle>
            <a:lvl1pPr algn="ctr" defTabSz="891540" rtl="0" eaLnBrk="1" latinLnBrk="0" hangingPunct="1">
              <a:spcBef>
                <a:spcPct val="0"/>
              </a:spcBef>
              <a:buNone/>
              <a:defRPr sz="42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প্রজুক্তিঃ প্রাথমিক ধারণা-১</a:t>
            </a:r>
            <a:endParaRPr lang="en-US" sz="6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E2C60A-6D63-4FD9-8AAE-22AE5C21DB84}"/>
              </a:ext>
            </a:extLst>
          </p:cNvPr>
          <p:cNvGrpSpPr/>
          <p:nvPr/>
        </p:nvGrpSpPr>
        <p:grpSpPr>
          <a:xfrm>
            <a:off x="3352800" y="168729"/>
            <a:ext cx="5638800" cy="1162866"/>
            <a:chOff x="3352800" y="168729"/>
            <a:chExt cx="5638800" cy="116286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A4D541-4DF4-4D18-AEE0-2CFEF22F9C1A}"/>
                </a:ext>
              </a:extLst>
            </p:cNvPr>
            <p:cNvGrpSpPr/>
            <p:nvPr/>
          </p:nvGrpSpPr>
          <p:grpSpPr>
            <a:xfrm>
              <a:off x="3352800" y="228600"/>
              <a:ext cx="5638800" cy="1102995"/>
              <a:chOff x="3352800" y="228600"/>
              <a:chExt cx="5638800" cy="1102995"/>
            </a:xfrm>
          </p:grpSpPr>
          <p:sp>
            <p:nvSpPr>
              <p:cNvPr id="10" name="Diamond 9">
                <a:extLst>
                  <a:ext uri="{FF2B5EF4-FFF2-40B4-BE49-F238E27FC236}">
                    <a16:creationId xmlns:a16="http://schemas.microsoft.com/office/drawing/2014/main" id="{53C3A5C3-11B8-4C5C-8504-F43EDABE3908}"/>
                  </a:ext>
                </a:extLst>
              </p:cNvPr>
              <p:cNvSpPr/>
              <p:nvPr/>
            </p:nvSpPr>
            <p:spPr>
              <a:xfrm>
                <a:off x="3352800" y="457200"/>
                <a:ext cx="956854" cy="762000"/>
              </a:xfrm>
              <a:prstGeom prst="diamond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07918F38-5F3F-403C-82D9-486921C5F31F}"/>
                  </a:ext>
                </a:extLst>
              </p:cNvPr>
              <p:cNvSpPr/>
              <p:nvPr/>
            </p:nvSpPr>
            <p:spPr>
              <a:xfrm>
                <a:off x="8034746" y="419100"/>
                <a:ext cx="956854" cy="762000"/>
              </a:xfrm>
              <a:prstGeom prst="diamond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8A537F1-5602-4DD7-B52B-A78AEBCC6AB2}"/>
                  </a:ext>
                </a:extLst>
              </p:cNvPr>
              <p:cNvSpPr/>
              <p:nvPr/>
            </p:nvSpPr>
            <p:spPr>
              <a:xfrm>
                <a:off x="4114800" y="340995"/>
                <a:ext cx="4114800" cy="990600"/>
              </a:xfrm>
              <a:prstGeom prst="roundRect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>
                <a:extLst>
                  <a:ext uri="{FF2B5EF4-FFF2-40B4-BE49-F238E27FC236}">
                    <a16:creationId xmlns:a16="http://schemas.microsoft.com/office/drawing/2014/main" id="{9D23E8CF-CB90-4B9D-A806-245139BEDEC3}"/>
                  </a:ext>
                </a:extLst>
              </p:cNvPr>
              <p:cNvSpPr/>
              <p:nvPr/>
            </p:nvSpPr>
            <p:spPr>
              <a:xfrm>
                <a:off x="3352800" y="344805"/>
                <a:ext cx="956854" cy="7620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iamond 12">
                <a:extLst>
                  <a:ext uri="{FF2B5EF4-FFF2-40B4-BE49-F238E27FC236}">
                    <a16:creationId xmlns:a16="http://schemas.microsoft.com/office/drawing/2014/main" id="{04412AC1-BAC6-453B-9A20-C5F36FEE3224}"/>
                  </a:ext>
                </a:extLst>
              </p:cNvPr>
              <p:cNvSpPr/>
              <p:nvPr/>
            </p:nvSpPr>
            <p:spPr>
              <a:xfrm>
                <a:off x="8034746" y="306705"/>
                <a:ext cx="956854" cy="7620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04E6B0A-A6E9-42BF-836A-F2D2BF229D86}"/>
                  </a:ext>
                </a:extLst>
              </p:cNvPr>
              <p:cNvSpPr/>
              <p:nvPr/>
            </p:nvSpPr>
            <p:spPr>
              <a:xfrm>
                <a:off x="4114800" y="228600"/>
                <a:ext cx="4114800" cy="990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42ABC9-F04E-4EB1-94A0-8CDBFDD6AAA4}"/>
                </a:ext>
              </a:extLst>
            </p:cNvPr>
            <p:cNvSpPr/>
            <p:nvPr/>
          </p:nvSpPr>
          <p:spPr>
            <a:xfrm>
              <a:off x="4334612" y="168729"/>
              <a:ext cx="366638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8C1D040C-1376-49E4-8497-9AFEA40DB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715000"/>
            <a:ext cx="1676400" cy="1676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BDF138D-5144-48C2-8874-4D5124A19D5A}"/>
              </a:ext>
            </a:extLst>
          </p:cNvPr>
          <p:cNvGrpSpPr/>
          <p:nvPr/>
        </p:nvGrpSpPr>
        <p:grpSpPr>
          <a:xfrm>
            <a:off x="3352800" y="152400"/>
            <a:ext cx="5638800" cy="1102995"/>
            <a:chOff x="3352800" y="228600"/>
            <a:chExt cx="5638800" cy="11029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7DBF68-9E5D-467D-9774-62FA31E4F4D6}"/>
                </a:ext>
              </a:extLst>
            </p:cNvPr>
            <p:cNvGrpSpPr/>
            <p:nvPr/>
          </p:nvGrpSpPr>
          <p:grpSpPr>
            <a:xfrm>
              <a:off x="3352800" y="228600"/>
              <a:ext cx="5638800" cy="1102995"/>
              <a:chOff x="3352800" y="228600"/>
              <a:chExt cx="5638800" cy="1102995"/>
            </a:xfrm>
          </p:grpSpPr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E8060CF3-0D86-4CEA-826D-23537CEBA904}"/>
                  </a:ext>
                </a:extLst>
              </p:cNvPr>
              <p:cNvSpPr/>
              <p:nvPr/>
            </p:nvSpPr>
            <p:spPr>
              <a:xfrm>
                <a:off x="3352800" y="457200"/>
                <a:ext cx="956854" cy="762000"/>
              </a:xfrm>
              <a:prstGeom prst="diamond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id="{57FE2019-78A9-42F3-B3F0-32C7D8E6C005}"/>
                  </a:ext>
                </a:extLst>
              </p:cNvPr>
              <p:cNvSpPr/>
              <p:nvPr/>
            </p:nvSpPr>
            <p:spPr>
              <a:xfrm>
                <a:off x="8034746" y="419100"/>
                <a:ext cx="956854" cy="762000"/>
              </a:xfrm>
              <a:prstGeom prst="diamond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D68A07E-5BFE-4903-91E9-EE0EDBDEAA0F}"/>
                  </a:ext>
                </a:extLst>
              </p:cNvPr>
              <p:cNvSpPr/>
              <p:nvPr/>
            </p:nvSpPr>
            <p:spPr>
              <a:xfrm>
                <a:off x="4114800" y="340995"/>
                <a:ext cx="4114800" cy="990600"/>
              </a:xfrm>
              <a:prstGeom prst="roundRect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iamond 9">
                <a:extLst>
                  <a:ext uri="{FF2B5EF4-FFF2-40B4-BE49-F238E27FC236}">
                    <a16:creationId xmlns:a16="http://schemas.microsoft.com/office/drawing/2014/main" id="{329ABE77-3E29-4E72-9477-2592B09B283D}"/>
                  </a:ext>
                </a:extLst>
              </p:cNvPr>
              <p:cNvSpPr/>
              <p:nvPr/>
            </p:nvSpPr>
            <p:spPr>
              <a:xfrm>
                <a:off x="3352800" y="344805"/>
                <a:ext cx="956854" cy="7620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6240ADCF-A30E-401A-94C3-80031E0C747D}"/>
                  </a:ext>
                </a:extLst>
              </p:cNvPr>
              <p:cNvSpPr/>
              <p:nvPr/>
            </p:nvSpPr>
            <p:spPr>
              <a:xfrm>
                <a:off x="8034746" y="306705"/>
                <a:ext cx="956854" cy="7620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5912121-B8CA-497F-80A4-E84A2FEC67E8}"/>
                  </a:ext>
                </a:extLst>
              </p:cNvPr>
              <p:cNvSpPr/>
              <p:nvPr/>
            </p:nvSpPr>
            <p:spPr>
              <a:xfrm>
                <a:off x="4114800" y="228600"/>
                <a:ext cx="4114800" cy="990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9B885E-07D7-4FFA-8887-E76268791DA4}"/>
                </a:ext>
              </a:extLst>
            </p:cNvPr>
            <p:cNvSpPr/>
            <p:nvPr/>
          </p:nvSpPr>
          <p:spPr>
            <a:xfrm>
              <a:off x="4243323" y="268605"/>
              <a:ext cx="379142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আলোচনার বিষয়</a:t>
              </a:r>
              <a:endPara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90D4E9-D6BC-4651-B49B-6F54196D5A72}"/>
              </a:ext>
            </a:extLst>
          </p:cNvPr>
          <p:cNvGrpSpPr/>
          <p:nvPr/>
        </p:nvGrpSpPr>
        <p:grpSpPr>
          <a:xfrm>
            <a:off x="457200" y="1371600"/>
            <a:ext cx="8382000" cy="1090116"/>
            <a:chOff x="1524000" y="2209800"/>
            <a:chExt cx="8382000" cy="109011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67C74CF-24B0-4AF0-85F9-D0AA8E2D041C}"/>
                </a:ext>
              </a:extLst>
            </p:cNvPr>
            <p:cNvSpPr/>
            <p:nvPr/>
          </p:nvSpPr>
          <p:spPr>
            <a:xfrm>
              <a:off x="1524000" y="2362200"/>
              <a:ext cx="8382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উপাত্ত ও তথ্য</a:t>
              </a:r>
              <a:r>
                <a:rPr lang="bn-IN" sz="36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(</a:t>
              </a:r>
              <a:r>
                <a:rPr lang="en-US" sz="36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Data and Information</a:t>
              </a:r>
              <a:r>
                <a:rPr lang="bn-IN" sz="36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)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8D94B10-D048-4094-86F1-EAD566FE6CAB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D9F31A4-D37D-4D86-BBC9-2381E2B91812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5E45BCF-02A0-42E9-8438-0EA1CAFFFD9F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183ED8-4119-4310-BB2A-377179E296B5}"/>
              </a:ext>
            </a:extLst>
          </p:cNvPr>
          <p:cNvGrpSpPr/>
          <p:nvPr/>
        </p:nvGrpSpPr>
        <p:grpSpPr>
          <a:xfrm>
            <a:off x="457200" y="2567484"/>
            <a:ext cx="8382000" cy="1090116"/>
            <a:chOff x="1524000" y="2209800"/>
            <a:chExt cx="8382000" cy="109011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F1CA6F1-EFAB-4EDE-91A6-B1F7C3BD440B}"/>
                </a:ext>
              </a:extLst>
            </p:cNvPr>
            <p:cNvSpPr/>
            <p:nvPr/>
          </p:nvSpPr>
          <p:spPr>
            <a:xfrm>
              <a:off x="1524000" y="2362200"/>
              <a:ext cx="8382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36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(</a:t>
              </a:r>
              <a:r>
                <a:rPr lang="en-US" sz="36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Information Technology</a:t>
              </a:r>
              <a:r>
                <a:rPr lang="bn-IN" sz="36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)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AE82689-CD33-4DD1-B808-51FED1D7F542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2727788-EF1F-4563-9DD1-00D34B316D12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552DEDE-1853-45FC-A8C8-D740DAF6A7F4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92A229-5CB0-4EC1-B73F-C35F46BEFACA}"/>
              </a:ext>
            </a:extLst>
          </p:cNvPr>
          <p:cNvGrpSpPr/>
          <p:nvPr/>
        </p:nvGrpSpPr>
        <p:grpSpPr>
          <a:xfrm>
            <a:off x="457200" y="3786684"/>
            <a:ext cx="8382000" cy="1090116"/>
            <a:chOff x="1524000" y="2209800"/>
            <a:chExt cx="8382000" cy="109011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02DA30A-6FCB-42EC-AE10-C0A2F5F94C2E}"/>
                </a:ext>
              </a:extLst>
            </p:cNvPr>
            <p:cNvSpPr/>
            <p:nvPr/>
          </p:nvSpPr>
          <p:spPr>
            <a:xfrm>
              <a:off x="1524000" y="2362200"/>
              <a:ext cx="8382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যুক্তি</a:t>
              </a:r>
              <a:r>
                <a:rPr lang="bn-IN" sz="36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(</a:t>
              </a:r>
              <a:r>
                <a:rPr lang="en-US" sz="36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ICT</a:t>
              </a:r>
              <a:r>
                <a:rPr lang="bn-IN" sz="36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)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4DA164E-B511-41F3-B48B-4045CA619B2A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08D2877-3B54-44D6-8ADB-1250CB67D6D8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870BDB2-3443-4A8B-951D-FE6BE83A8FE6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DD0F85-D912-4C42-A11F-015EFD4317D5}"/>
              </a:ext>
            </a:extLst>
          </p:cNvPr>
          <p:cNvGrpSpPr/>
          <p:nvPr/>
        </p:nvGrpSpPr>
        <p:grpSpPr>
          <a:xfrm>
            <a:off x="457200" y="4994565"/>
            <a:ext cx="8382000" cy="1090116"/>
            <a:chOff x="1524000" y="2209800"/>
            <a:chExt cx="8382000" cy="109011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71581E9-BF89-4FBB-9DC8-68261F2EBF5F}"/>
                </a:ext>
              </a:extLst>
            </p:cNvPr>
            <p:cNvSpPr/>
            <p:nvPr/>
          </p:nvSpPr>
          <p:spPr>
            <a:xfrm>
              <a:off x="1524000" y="2362200"/>
              <a:ext cx="8382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কম্পউটার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ন্টারনেট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NikoshBAN" panose="02000000000000000000" pitchFamily="2" charset="0"/>
                </a:rPr>
                <a:t>রেডিও</a:t>
              </a:r>
              <a:r>
                <a:rPr lang="en-US" sz="32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NikoshBAN" panose="02000000000000000000" pitchFamily="2" charset="0"/>
                </a:rPr>
                <a:t>টেলিভিশন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9250A09-94C4-45D5-AC85-05EC77A90E01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84463E6-0BF4-4CCC-9843-7A908C6A1461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38E476-7846-4A48-B377-933CC9ECF256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31BCBC80-A3DC-4F56-A02B-C8B42B7BC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219200"/>
            <a:ext cx="1752600" cy="13144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9196974-98EF-4E48-8F00-AB25FB8D2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514600"/>
            <a:ext cx="1066800" cy="1066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D87443-BBCC-4353-8306-3601CCBE9C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652505"/>
            <a:ext cx="1962150" cy="13004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7B76925-1D9E-4E47-8E02-3095C1954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857462"/>
            <a:ext cx="2438400" cy="1625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75382A0-CB7B-4D2E-A1C7-0FE11E104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015037"/>
            <a:ext cx="1300163" cy="130016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92201D-3540-4BF0-B337-BE3C2B7D1E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8293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DDA1E8-DF80-4502-A822-EEE827387D50}"/>
              </a:ext>
            </a:extLst>
          </p:cNvPr>
          <p:cNvGrpSpPr/>
          <p:nvPr/>
        </p:nvGrpSpPr>
        <p:grpSpPr>
          <a:xfrm>
            <a:off x="3352800" y="152400"/>
            <a:ext cx="5638800" cy="1102995"/>
            <a:chOff x="3352800" y="228600"/>
            <a:chExt cx="5638800" cy="11029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DD1D7B-0382-496F-B8A3-82E0DFAC5C98}"/>
                </a:ext>
              </a:extLst>
            </p:cNvPr>
            <p:cNvGrpSpPr/>
            <p:nvPr/>
          </p:nvGrpSpPr>
          <p:grpSpPr>
            <a:xfrm>
              <a:off x="3352800" y="228600"/>
              <a:ext cx="5638800" cy="1102995"/>
              <a:chOff x="3352800" y="228600"/>
              <a:chExt cx="5638800" cy="1102995"/>
            </a:xfrm>
          </p:grpSpPr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1FE1D6DA-4DBC-4154-A162-AD01FC5619B7}"/>
                  </a:ext>
                </a:extLst>
              </p:cNvPr>
              <p:cNvSpPr/>
              <p:nvPr/>
            </p:nvSpPr>
            <p:spPr>
              <a:xfrm>
                <a:off x="3352800" y="457200"/>
                <a:ext cx="956854" cy="762000"/>
              </a:xfrm>
              <a:prstGeom prst="diamond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id="{4D179256-3DE6-4C8E-9289-D7D790C7A4F6}"/>
                  </a:ext>
                </a:extLst>
              </p:cNvPr>
              <p:cNvSpPr/>
              <p:nvPr/>
            </p:nvSpPr>
            <p:spPr>
              <a:xfrm>
                <a:off x="8034746" y="419100"/>
                <a:ext cx="956854" cy="762000"/>
              </a:xfrm>
              <a:prstGeom prst="diamond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ABA8428-89CE-45FC-B8AD-EA40556EBC07}"/>
                  </a:ext>
                </a:extLst>
              </p:cNvPr>
              <p:cNvSpPr/>
              <p:nvPr/>
            </p:nvSpPr>
            <p:spPr>
              <a:xfrm>
                <a:off x="4114800" y="340995"/>
                <a:ext cx="4114800" cy="990600"/>
              </a:xfrm>
              <a:prstGeom prst="roundRect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iamond 9">
                <a:extLst>
                  <a:ext uri="{FF2B5EF4-FFF2-40B4-BE49-F238E27FC236}">
                    <a16:creationId xmlns:a16="http://schemas.microsoft.com/office/drawing/2014/main" id="{90D3E023-861C-43C1-B8FD-16F8EAA1570A}"/>
                  </a:ext>
                </a:extLst>
              </p:cNvPr>
              <p:cNvSpPr/>
              <p:nvPr/>
            </p:nvSpPr>
            <p:spPr>
              <a:xfrm>
                <a:off x="3352800" y="344805"/>
                <a:ext cx="956854" cy="7620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4E8A330C-51A9-4233-B83F-F0FF4555E84D}"/>
                  </a:ext>
                </a:extLst>
              </p:cNvPr>
              <p:cNvSpPr/>
              <p:nvPr/>
            </p:nvSpPr>
            <p:spPr>
              <a:xfrm>
                <a:off x="8034746" y="306705"/>
                <a:ext cx="956854" cy="7620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48EC671-8CEA-474F-8C70-091CB0DA32B1}"/>
                  </a:ext>
                </a:extLst>
              </p:cNvPr>
              <p:cNvSpPr/>
              <p:nvPr/>
            </p:nvSpPr>
            <p:spPr>
              <a:xfrm>
                <a:off x="4114800" y="228600"/>
                <a:ext cx="4114800" cy="990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6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  <a:endParaRPr lang="en-US" sz="6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D20B39-2CB4-40BB-96D9-9233793A5838}"/>
                </a:ext>
              </a:extLst>
            </p:cNvPr>
            <p:cNvSpPr/>
            <p:nvPr/>
          </p:nvSpPr>
          <p:spPr>
            <a:xfrm>
              <a:off x="4243323" y="268605"/>
              <a:ext cx="18473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85476F-7467-4560-836B-5E34BCB0788E}"/>
              </a:ext>
            </a:extLst>
          </p:cNvPr>
          <p:cNvGrpSpPr/>
          <p:nvPr/>
        </p:nvGrpSpPr>
        <p:grpSpPr>
          <a:xfrm>
            <a:off x="533400" y="2667000"/>
            <a:ext cx="9220200" cy="1090116"/>
            <a:chOff x="1524000" y="2209800"/>
            <a:chExt cx="8991600" cy="109011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6D2112D-8EE9-4FDE-88CD-F0B3E0D63312}"/>
                </a:ext>
              </a:extLst>
            </p:cNvPr>
            <p:cNvSpPr/>
            <p:nvPr/>
          </p:nvSpPr>
          <p:spPr>
            <a:xfrm>
              <a:off x="1524000" y="2362200"/>
              <a:ext cx="89916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উপাত্ত ও ত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থ্যের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</a:t>
              </a:r>
              <a:r>
                <a:rPr lang="as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  <a:r>
                <a:rPr lang="as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5A4E6F-C44B-45D9-A995-0C2E1EDB1090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71C4001-6D35-40D0-8DF1-FDAD10B8FE22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B974D4B-73D9-406D-B3A3-4E127C0A8D17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DEA04F6-D783-4358-BCD5-6542C27F7A69}"/>
              </a:ext>
            </a:extLst>
          </p:cNvPr>
          <p:cNvSpPr/>
          <p:nvPr/>
        </p:nvSpPr>
        <p:spPr>
          <a:xfrm>
            <a:off x="228600" y="1752600"/>
            <a:ext cx="5867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71C526-CAB6-4B56-A39C-6F3C326AFE33}"/>
              </a:ext>
            </a:extLst>
          </p:cNvPr>
          <p:cNvGrpSpPr/>
          <p:nvPr/>
        </p:nvGrpSpPr>
        <p:grpSpPr>
          <a:xfrm>
            <a:off x="533400" y="4055289"/>
            <a:ext cx="9220200" cy="1090116"/>
            <a:chOff x="1524000" y="2209800"/>
            <a:chExt cx="9220200" cy="109011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9041C23-280B-4C6D-BA33-868D9F562695}"/>
                </a:ext>
              </a:extLst>
            </p:cNvPr>
            <p:cNvSpPr/>
            <p:nvPr/>
          </p:nvSpPr>
          <p:spPr>
            <a:xfrm>
              <a:off x="1524000" y="2362200"/>
              <a:ext cx="92202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থ্য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যোগাযোগ প্রযুক্তির ধারণা ব্যাখ্যা করতে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37F88CE-1866-4633-A6DA-C6C5CBDE5C23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2B03E0A-137B-4594-967D-5662E16716A4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E786ED5-3DD1-4E36-A3DF-12CE7733A23C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84ED97-5F00-40B7-9366-3D2961538DA9}"/>
              </a:ext>
            </a:extLst>
          </p:cNvPr>
          <p:cNvGrpSpPr/>
          <p:nvPr/>
        </p:nvGrpSpPr>
        <p:grpSpPr>
          <a:xfrm>
            <a:off x="533400" y="5486400"/>
            <a:ext cx="9220200" cy="1090116"/>
            <a:chOff x="1524000" y="2209800"/>
            <a:chExt cx="9220200" cy="109011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5C86D54-92B6-4471-9FB1-D55064471D48}"/>
                </a:ext>
              </a:extLst>
            </p:cNvPr>
            <p:cNvSpPr/>
            <p:nvPr/>
          </p:nvSpPr>
          <p:spPr>
            <a:xfrm>
              <a:off x="1524000" y="2362200"/>
              <a:ext cx="92202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থ্য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যোগাযোগ প্রযুক্তির বিভিন্ন ধরন ব্যাখ্যা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964C06-92BB-46E7-8D81-FAED1023FB29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A1E6188-0E0B-493C-825B-29FE345F98DD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51AF710-495E-49F2-AF37-6BB69E4AA1F8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28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C9BE013-44F6-46DD-8496-3BBB7EBDE2C9}"/>
              </a:ext>
            </a:extLst>
          </p:cNvPr>
          <p:cNvGrpSpPr/>
          <p:nvPr/>
        </p:nvGrpSpPr>
        <p:grpSpPr>
          <a:xfrm>
            <a:off x="697230" y="1905000"/>
            <a:ext cx="2344882" cy="1434639"/>
            <a:chOff x="697230" y="2160616"/>
            <a:chExt cx="2344882" cy="1434639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B8C18BA3-2D95-4AF8-A685-FF650481E4DF}"/>
                </a:ext>
              </a:extLst>
            </p:cNvPr>
            <p:cNvSpPr/>
            <p:nvPr/>
          </p:nvSpPr>
          <p:spPr>
            <a:xfrm>
              <a:off x="849630" y="2292235"/>
              <a:ext cx="2192482" cy="1303020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A93065F7-DF3F-4C05-A653-C22041E1A703}"/>
                </a:ext>
              </a:extLst>
            </p:cNvPr>
            <p:cNvSpPr/>
            <p:nvPr/>
          </p:nvSpPr>
          <p:spPr>
            <a:xfrm>
              <a:off x="697230" y="2160616"/>
              <a:ext cx="2324100" cy="1303020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উপাত্ত</a:t>
              </a:r>
              <a:r>
                <a: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Data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A3C17CE-A5C1-4BAE-9DD8-1611ABC22D27}"/>
              </a:ext>
            </a:extLst>
          </p:cNvPr>
          <p:cNvSpPr/>
          <p:nvPr/>
        </p:nvSpPr>
        <p:spPr>
          <a:xfrm>
            <a:off x="2438400" y="228600"/>
            <a:ext cx="7010400" cy="1059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 ও তথ্যের ধারণা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Concept of Data &amp; Information</a:t>
            </a:r>
            <a:r>
              <a:rPr lang="bn-IN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58D01B-D970-418D-8442-1B84445E2D5B}"/>
              </a:ext>
            </a:extLst>
          </p:cNvPr>
          <p:cNvSpPr/>
          <p:nvPr/>
        </p:nvSpPr>
        <p:spPr>
          <a:xfrm>
            <a:off x="3429001" y="1752600"/>
            <a:ext cx="7772400" cy="158634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glow rad="127000">
              <a:schemeClr val="accent3">
                <a:satMod val="175000"/>
                <a:alpha val="7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বা ফলাফল পাওয়ারর জন্য প্রসেসিং এ ব্যবহ্রত কাঁচামালকে ডেটা বা উপাত্ত বলে। অর্থাৎ ইনফরমেশন বা তথ্যের ক্ষুদ্রতম এককই ডেটা।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7107F-23AF-4453-8BAC-EC27F1B640B4}"/>
              </a:ext>
            </a:extLst>
          </p:cNvPr>
          <p:cNvSpPr/>
          <p:nvPr/>
        </p:nvSpPr>
        <p:spPr>
          <a:xfrm>
            <a:off x="3429000" y="3900054"/>
            <a:ext cx="7772401" cy="151776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glow rad="127000">
              <a:srgbClr val="92D050">
                <a:alpha val="8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দ্দেশ্য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িউ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Information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24AB91-C083-4FFB-830C-BF6C69812A0A}"/>
              </a:ext>
            </a:extLst>
          </p:cNvPr>
          <p:cNvGrpSpPr/>
          <p:nvPr/>
        </p:nvGrpSpPr>
        <p:grpSpPr>
          <a:xfrm>
            <a:off x="685800" y="3962400"/>
            <a:ext cx="2344882" cy="1434639"/>
            <a:chOff x="697230" y="2160616"/>
            <a:chExt cx="2344882" cy="1434639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695D0553-BA4B-4842-90A1-3CA7B167B5E7}"/>
                </a:ext>
              </a:extLst>
            </p:cNvPr>
            <p:cNvSpPr/>
            <p:nvPr/>
          </p:nvSpPr>
          <p:spPr>
            <a:xfrm>
              <a:off x="849630" y="2292235"/>
              <a:ext cx="2192482" cy="1303020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6A7BFAF1-AAC5-47BE-8FE3-CF555BD94749}"/>
                </a:ext>
              </a:extLst>
            </p:cNvPr>
            <p:cNvSpPr/>
            <p:nvPr/>
          </p:nvSpPr>
          <p:spPr>
            <a:xfrm>
              <a:off x="697230" y="2160616"/>
              <a:ext cx="2324100" cy="1303020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</a:p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779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492730-864B-40F8-83D2-F94EBA4D3875}"/>
              </a:ext>
            </a:extLst>
          </p:cNvPr>
          <p:cNvGrpSpPr/>
          <p:nvPr/>
        </p:nvGrpSpPr>
        <p:grpSpPr>
          <a:xfrm>
            <a:off x="3352800" y="228600"/>
            <a:ext cx="5638800" cy="1102995"/>
            <a:chOff x="3352800" y="228600"/>
            <a:chExt cx="5638800" cy="11029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8580C9F-BCF1-4278-BEC3-E12931F41991}"/>
                </a:ext>
              </a:extLst>
            </p:cNvPr>
            <p:cNvGrpSpPr/>
            <p:nvPr/>
          </p:nvGrpSpPr>
          <p:grpSpPr>
            <a:xfrm>
              <a:off x="3352800" y="228600"/>
              <a:ext cx="5638800" cy="1102995"/>
              <a:chOff x="3352800" y="228600"/>
              <a:chExt cx="5638800" cy="1102995"/>
            </a:xfrm>
          </p:grpSpPr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400B485A-1928-4D87-978E-D59151038845}"/>
                  </a:ext>
                </a:extLst>
              </p:cNvPr>
              <p:cNvSpPr/>
              <p:nvPr/>
            </p:nvSpPr>
            <p:spPr>
              <a:xfrm>
                <a:off x="3352800" y="457200"/>
                <a:ext cx="956854" cy="762000"/>
              </a:xfrm>
              <a:prstGeom prst="diamond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id="{5DAD67A0-1704-46F9-A7A4-F2DFD2CF11D4}"/>
                  </a:ext>
                </a:extLst>
              </p:cNvPr>
              <p:cNvSpPr/>
              <p:nvPr/>
            </p:nvSpPr>
            <p:spPr>
              <a:xfrm>
                <a:off x="8034746" y="419100"/>
                <a:ext cx="956854" cy="762000"/>
              </a:xfrm>
              <a:prstGeom prst="diamond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7EB1922-9B50-4693-AFA5-9694230D6334}"/>
                  </a:ext>
                </a:extLst>
              </p:cNvPr>
              <p:cNvSpPr/>
              <p:nvPr/>
            </p:nvSpPr>
            <p:spPr>
              <a:xfrm>
                <a:off x="4114800" y="340995"/>
                <a:ext cx="4114800" cy="990600"/>
              </a:xfrm>
              <a:prstGeom prst="roundRect">
                <a:avLst/>
              </a:prstGeom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iamond 9">
                <a:extLst>
                  <a:ext uri="{FF2B5EF4-FFF2-40B4-BE49-F238E27FC236}">
                    <a16:creationId xmlns:a16="http://schemas.microsoft.com/office/drawing/2014/main" id="{F3A32672-04BD-4CC9-AACB-EED5492F4A66}"/>
                  </a:ext>
                </a:extLst>
              </p:cNvPr>
              <p:cNvSpPr/>
              <p:nvPr/>
            </p:nvSpPr>
            <p:spPr>
              <a:xfrm>
                <a:off x="3352800" y="344805"/>
                <a:ext cx="956854" cy="7620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CD82B25F-ECE1-46A7-8A10-3B2E5D30CD63}"/>
                  </a:ext>
                </a:extLst>
              </p:cNvPr>
              <p:cNvSpPr/>
              <p:nvPr/>
            </p:nvSpPr>
            <p:spPr>
              <a:xfrm>
                <a:off x="8034746" y="306705"/>
                <a:ext cx="956854" cy="7620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60DA90FF-F717-4815-8F93-BA85D8378D6D}"/>
                  </a:ext>
                </a:extLst>
              </p:cNvPr>
              <p:cNvSpPr/>
              <p:nvPr/>
            </p:nvSpPr>
            <p:spPr>
              <a:xfrm>
                <a:off x="4114800" y="228600"/>
                <a:ext cx="4114800" cy="9906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8C293C-0633-4639-8337-CD503F280247}"/>
                </a:ext>
              </a:extLst>
            </p:cNvPr>
            <p:cNvSpPr/>
            <p:nvPr/>
          </p:nvSpPr>
          <p:spPr>
            <a:xfrm>
              <a:off x="4244057" y="304800"/>
              <a:ext cx="393248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ডেটার শ্রেনীবিভাগ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F466CDC-07E2-40EA-A829-D4FE1613BCC5}"/>
              </a:ext>
            </a:extLst>
          </p:cNvPr>
          <p:cNvSpPr/>
          <p:nvPr/>
        </p:nvSpPr>
        <p:spPr>
          <a:xfrm>
            <a:off x="400050" y="2133600"/>
            <a:ext cx="73723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প্রধানত তিন ধরনের ......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EE2E3D-D767-4392-9D0E-9964E22BFC2B}"/>
              </a:ext>
            </a:extLst>
          </p:cNvPr>
          <p:cNvGrpSpPr/>
          <p:nvPr/>
        </p:nvGrpSpPr>
        <p:grpSpPr>
          <a:xfrm>
            <a:off x="1447800" y="3137079"/>
            <a:ext cx="8382000" cy="1090116"/>
            <a:chOff x="1524000" y="2209800"/>
            <a:chExt cx="8382000" cy="109011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501EB06-BCCD-4331-9EB9-34A4A5157B0B}"/>
                </a:ext>
              </a:extLst>
            </p:cNvPr>
            <p:cNvSpPr/>
            <p:nvPr/>
          </p:nvSpPr>
          <p:spPr>
            <a:xfrm>
              <a:off x="1524000" y="2362200"/>
              <a:ext cx="8382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নিউমেরিক(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Numeric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ডেটা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9ADAB5E-C25C-40A3-91B8-AE1861D99767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3CA5311-5631-497D-B1D6-ED9AB805F6A8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D26A2CE-98FE-4066-AC6F-461CED6747F2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1F7BCF-2C20-478A-BE16-88DDB0D32300}"/>
              </a:ext>
            </a:extLst>
          </p:cNvPr>
          <p:cNvGrpSpPr/>
          <p:nvPr/>
        </p:nvGrpSpPr>
        <p:grpSpPr>
          <a:xfrm>
            <a:off x="1447800" y="4332963"/>
            <a:ext cx="8382000" cy="1090116"/>
            <a:chOff x="1524000" y="2209800"/>
            <a:chExt cx="8382000" cy="109011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824B482-07C6-4091-847E-E406A478D220}"/>
                </a:ext>
              </a:extLst>
            </p:cNvPr>
            <p:cNvSpPr/>
            <p:nvPr/>
          </p:nvSpPr>
          <p:spPr>
            <a:xfrm>
              <a:off x="1524000" y="2362200"/>
              <a:ext cx="8382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অ-নিউমেরিক(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Non-Numeric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ডেটা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371A759-F0BC-4989-9F74-381CAD118D96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B6DD16-F8D0-4234-9357-CEF05812680F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ACE245F-9367-42CA-848E-54FB16569EF4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A021B9-7EE9-4536-B804-279BCB245C25}"/>
              </a:ext>
            </a:extLst>
          </p:cNvPr>
          <p:cNvGrpSpPr/>
          <p:nvPr/>
        </p:nvGrpSpPr>
        <p:grpSpPr>
          <a:xfrm>
            <a:off x="1447800" y="5552163"/>
            <a:ext cx="8382000" cy="1090116"/>
            <a:chOff x="1524000" y="2209800"/>
            <a:chExt cx="8382000" cy="109011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CA3357C-40A4-4B3D-8FDB-44B63AD584F5}"/>
                </a:ext>
              </a:extLst>
            </p:cNvPr>
            <p:cNvSpPr/>
            <p:nvPr/>
          </p:nvSpPr>
          <p:spPr>
            <a:xfrm>
              <a:off x="1524000" y="2362200"/>
              <a:ext cx="8382000" cy="762000"/>
            </a:xfrm>
            <a:prstGeom prst="roundRect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বুলিয়ান বা লজিক্যাল (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Boolean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ডেটা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7461B5A-DFE3-4732-91E9-615308221457}"/>
                </a:ext>
              </a:extLst>
            </p:cNvPr>
            <p:cNvGrpSpPr/>
            <p:nvPr/>
          </p:nvGrpSpPr>
          <p:grpSpPr>
            <a:xfrm>
              <a:off x="1600200" y="2209800"/>
              <a:ext cx="1066800" cy="1090116"/>
              <a:chOff x="2590800" y="5615484"/>
              <a:chExt cx="1066800" cy="1090116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615F49-3E81-4C5E-9B90-0250F494AA44}"/>
                  </a:ext>
                </a:extLst>
              </p:cNvPr>
              <p:cNvSpPr/>
              <p:nvPr/>
            </p:nvSpPr>
            <p:spPr>
              <a:xfrm>
                <a:off x="2590800" y="5615484"/>
                <a:ext cx="1066800" cy="10901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39F89E7-4B3A-413C-B790-877C0FE6EED6}"/>
                  </a:ext>
                </a:extLst>
              </p:cNvPr>
              <p:cNvSpPr/>
              <p:nvPr/>
            </p:nvSpPr>
            <p:spPr>
              <a:xfrm>
                <a:off x="26670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78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5638F2E-F4A2-4664-B15D-ED332FDE4FBD}"/>
              </a:ext>
            </a:extLst>
          </p:cNvPr>
          <p:cNvSpPr/>
          <p:nvPr/>
        </p:nvSpPr>
        <p:spPr>
          <a:xfrm>
            <a:off x="-4191000" y="4586425"/>
            <a:ext cx="6679625" cy="181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ধরনের একিভূত, যোগাযোগ ও কম্পিউটার নেটওয়ার্ক ব্যাবস্তা যার মাধ্যমে তথ্য উৎপত্তি, সংরক্ষণ, প্রক্রিয়াকরণ, সঞ্চালন এবং বিচ্ছুরণ কাজ করা যায়।</a:t>
            </a:r>
            <a:endParaRPr lang="en-US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9F880B-7705-4601-945F-81A7013DE142}"/>
              </a:ext>
            </a:extLst>
          </p:cNvPr>
          <p:cNvSpPr/>
          <p:nvPr/>
        </p:nvSpPr>
        <p:spPr>
          <a:xfrm>
            <a:off x="-3048000" y="2895600"/>
            <a:ext cx="5181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একটি প্রজাতির বিভিন্ন যন্ত্র এবং প্রাকৃতিক উপাদান প্রয়োগের ব্যবহারিক জ্ঞান। </a:t>
            </a:r>
            <a:endParaRPr lang="en-US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lowchart: Stored Data 23">
            <a:extLst>
              <a:ext uri="{FF2B5EF4-FFF2-40B4-BE49-F238E27FC236}">
                <a16:creationId xmlns:a16="http://schemas.microsoft.com/office/drawing/2014/main" id="{324E593D-A8DE-4E6C-BBB5-A32FB6112A06}"/>
              </a:ext>
            </a:extLst>
          </p:cNvPr>
          <p:cNvSpPr/>
          <p:nvPr/>
        </p:nvSpPr>
        <p:spPr>
          <a:xfrm>
            <a:off x="-228600" y="2590800"/>
            <a:ext cx="2819401" cy="1392597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Stored Data 24">
            <a:extLst>
              <a:ext uri="{FF2B5EF4-FFF2-40B4-BE49-F238E27FC236}">
                <a16:creationId xmlns:a16="http://schemas.microsoft.com/office/drawing/2014/main" id="{251667F7-3034-4721-A798-131159EEEBDF}"/>
              </a:ext>
            </a:extLst>
          </p:cNvPr>
          <p:cNvSpPr/>
          <p:nvPr/>
        </p:nvSpPr>
        <p:spPr>
          <a:xfrm>
            <a:off x="-228600" y="4807905"/>
            <a:ext cx="2819401" cy="1392597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30A16B-7E40-4CB2-8CAF-EC255E6B4010}"/>
              </a:ext>
            </a:extLst>
          </p:cNvPr>
          <p:cNvSpPr/>
          <p:nvPr/>
        </p:nvSpPr>
        <p:spPr>
          <a:xfrm>
            <a:off x="-2971800" y="726778"/>
            <a:ext cx="5181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সাজানো ডেটা বা সহজবোধ্য, অর্থবহ, কার্যকর ও ব্যবহারযোগ্য ডেটা। </a:t>
            </a:r>
            <a:endParaRPr lang="en-US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975099-BB31-4CC9-B6EB-9BA1D960A5D9}"/>
              </a:ext>
            </a:extLst>
          </p:cNvPr>
          <p:cNvGrpSpPr/>
          <p:nvPr/>
        </p:nvGrpSpPr>
        <p:grpSpPr>
          <a:xfrm>
            <a:off x="290050" y="2738120"/>
            <a:ext cx="2143401" cy="1148080"/>
            <a:chOff x="1524000" y="2269671"/>
            <a:chExt cx="2122716" cy="1387929"/>
          </a:xfrm>
        </p:grpSpPr>
        <p:sp>
          <p:nvSpPr>
            <p:cNvPr id="8" name="Flowchart: Stored Data 7">
              <a:extLst>
                <a:ext uri="{FF2B5EF4-FFF2-40B4-BE49-F238E27FC236}">
                  <a16:creationId xmlns:a16="http://schemas.microsoft.com/office/drawing/2014/main" id="{E18BD7D0-6AF3-4A9C-AE58-541F5BE59CD8}"/>
                </a:ext>
              </a:extLst>
            </p:cNvPr>
            <p:cNvSpPr/>
            <p:nvPr/>
          </p:nvSpPr>
          <p:spPr>
            <a:xfrm rot="21312147">
              <a:off x="1524000" y="2362200"/>
              <a:ext cx="2057400" cy="1295400"/>
            </a:xfrm>
            <a:prstGeom prst="flowChartOnlineStorag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Stored Data 8">
              <a:extLst>
                <a:ext uri="{FF2B5EF4-FFF2-40B4-BE49-F238E27FC236}">
                  <a16:creationId xmlns:a16="http://schemas.microsoft.com/office/drawing/2014/main" id="{3B7B6EFE-8B72-4290-A29D-D2942BF6570D}"/>
                </a:ext>
              </a:extLst>
            </p:cNvPr>
            <p:cNvSpPr/>
            <p:nvPr/>
          </p:nvSpPr>
          <p:spPr>
            <a:xfrm>
              <a:off x="1589316" y="2269671"/>
              <a:ext cx="2057400" cy="1295400"/>
            </a:xfrm>
            <a:prstGeom prst="flowChartOnlineStorag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</a:t>
              </a:r>
              <a:r>
                <a:rPr lang="as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AFD46E-3D1C-4D5A-901D-D960BAADF82C}"/>
              </a:ext>
            </a:extLst>
          </p:cNvPr>
          <p:cNvGrpSpPr/>
          <p:nvPr/>
        </p:nvGrpSpPr>
        <p:grpSpPr>
          <a:xfrm rot="1142388">
            <a:off x="9028586" y="844818"/>
            <a:ext cx="2807596" cy="5182822"/>
            <a:chOff x="6114080" y="1294178"/>
            <a:chExt cx="2807596" cy="51828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411A713-4E4B-4327-8D41-E5897928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080" y="1294178"/>
              <a:ext cx="2807596" cy="518282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8960A8-39EA-4814-A11F-D3B61FB5A105}"/>
                </a:ext>
              </a:extLst>
            </p:cNvPr>
            <p:cNvSpPr/>
            <p:nvPr/>
          </p:nvSpPr>
          <p:spPr>
            <a:xfrm>
              <a:off x="7010400" y="2168772"/>
              <a:ext cx="116249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</a:t>
              </a:r>
              <a:r>
                <a:rPr lang="as-I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631314-C293-4E49-A159-1395D0418DA9}"/>
              </a:ext>
            </a:extLst>
          </p:cNvPr>
          <p:cNvGrpSpPr/>
          <p:nvPr/>
        </p:nvGrpSpPr>
        <p:grpSpPr>
          <a:xfrm rot="19674124">
            <a:off x="7334610" y="944366"/>
            <a:ext cx="2807595" cy="5182821"/>
            <a:chOff x="2438400" y="1294178"/>
            <a:chExt cx="2807595" cy="518282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FA8E92-2BD2-4D4F-9690-86FC2BD8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294178"/>
              <a:ext cx="2807595" cy="518282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0C8828-46EF-4900-A770-9E0223AA5CFD}"/>
                </a:ext>
              </a:extLst>
            </p:cNvPr>
            <p:cNvSpPr/>
            <p:nvPr/>
          </p:nvSpPr>
          <p:spPr>
            <a:xfrm>
              <a:off x="3429000" y="2168772"/>
              <a:ext cx="83869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endPara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Flowchart: Stored Data 22">
            <a:extLst>
              <a:ext uri="{FF2B5EF4-FFF2-40B4-BE49-F238E27FC236}">
                <a16:creationId xmlns:a16="http://schemas.microsoft.com/office/drawing/2014/main" id="{FE938640-90D7-4800-9C73-01FB5A86886E}"/>
              </a:ext>
            </a:extLst>
          </p:cNvPr>
          <p:cNvSpPr/>
          <p:nvPr/>
        </p:nvSpPr>
        <p:spPr>
          <a:xfrm>
            <a:off x="-304800" y="532792"/>
            <a:ext cx="2819401" cy="1392597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C27320-5F60-4586-97F0-CA454C53E888}"/>
              </a:ext>
            </a:extLst>
          </p:cNvPr>
          <p:cNvGrpSpPr/>
          <p:nvPr/>
        </p:nvGrpSpPr>
        <p:grpSpPr>
          <a:xfrm>
            <a:off x="304800" y="619760"/>
            <a:ext cx="2151312" cy="1209040"/>
            <a:chOff x="1524000" y="2269671"/>
            <a:chExt cx="2122716" cy="1387929"/>
          </a:xfrm>
        </p:grpSpPr>
        <p:sp>
          <p:nvSpPr>
            <p:cNvPr id="4" name="Flowchart: Stored Data 3">
              <a:extLst>
                <a:ext uri="{FF2B5EF4-FFF2-40B4-BE49-F238E27FC236}">
                  <a16:creationId xmlns:a16="http://schemas.microsoft.com/office/drawing/2014/main" id="{0A9D4FEA-2D6C-4387-81F2-40D95921A3D8}"/>
                </a:ext>
              </a:extLst>
            </p:cNvPr>
            <p:cNvSpPr/>
            <p:nvPr/>
          </p:nvSpPr>
          <p:spPr>
            <a:xfrm rot="21312147">
              <a:off x="1524000" y="2362200"/>
              <a:ext cx="2057400" cy="1295400"/>
            </a:xfrm>
            <a:prstGeom prst="flowChartOnlineStorag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Stored Data 4">
              <a:extLst>
                <a:ext uri="{FF2B5EF4-FFF2-40B4-BE49-F238E27FC236}">
                  <a16:creationId xmlns:a16="http://schemas.microsoft.com/office/drawing/2014/main" id="{2720A52C-ABFA-4D30-B7B1-BB1C75BBA37F}"/>
                </a:ext>
              </a:extLst>
            </p:cNvPr>
            <p:cNvSpPr/>
            <p:nvPr/>
          </p:nvSpPr>
          <p:spPr>
            <a:xfrm>
              <a:off x="1589316" y="2269671"/>
              <a:ext cx="2057400" cy="1295400"/>
            </a:xfrm>
            <a:prstGeom prst="flowChartOnlineStorag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53806F-D45B-486F-BEB8-A2F0EEE9FB8D}"/>
              </a:ext>
            </a:extLst>
          </p:cNvPr>
          <p:cNvGrpSpPr/>
          <p:nvPr/>
        </p:nvGrpSpPr>
        <p:grpSpPr>
          <a:xfrm>
            <a:off x="290051" y="4967425"/>
            <a:ext cx="2143401" cy="1148080"/>
            <a:chOff x="1524000" y="2269671"/>
            <a:chExt cx="2122716" cy="1387929"/>
          </a:xfrm>
        </p:grpSpPr>
        <p:sp>
          <p:nvSpPr>
            <p:cNvPr id="20" name="Flowchart: Stored Data 19">
              <a:extLst>
                <a:ext uri="{FF2B5EF4-FFF2-40B4-BE49-F238E27FC236}">
                  <a16:creationId xmlns:a16="http://schemas.microsoft.com/office/drawing/2014/main" id="{A88429E9-0B0E-4359-A714-203D06BD4585}"/>
                </a:ext>
              </a:extLst>
            </p:cNvPr>
            <p:cNvSpPr/>
            <p:nvPr/>
          </p:nvSpPr>
          <p:spPr>
            <a:xfrm rot="21312147">
              <a:off x="1524000" y="2362200"/>
              <a:ext cx="2057400" cy="1295400"/>
            </a:xfrm>
            <a:prstGeom prst="flowChartOnlineStorag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Stored Data 20">
              <a:extLst>
                <a:ext uri="{FF2B5EF4-FFF2-40B4-BE49-F238E27FC236}">
                  <a16:creationId xmlns:a16="http://schemas.microsoft.com/office/drawing/2014/main" id="{25AF10F6-9FB7-4535-858E-1EADD9260317}"/>
                </a:ext>
              </a:extLst>
            </p:cNvPr>
            <p:cNvSpPr/>
            <p:nvPr/>
          </p:nvSpPr>
          <p:spPr>
            <a:xfrm>
              <a:off x="1589316" y="2269671"/>
              <a:ext cx="2057400" cy="1295400"/>
            </a:xfrm>
            <a:prstGeom prst="flowChartOnlineStorag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as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</a:t>
              </a:r>
              <a:r>
                <a:rPr lang="as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</a:p>
          </p:txBody>
        </p:sp>
      </p:grpSp>
      <p:sp>
        <p:nvSpPr>
          <p:cNvPr id="26" name="Cross 25">
            <a:extLst>
              <a:ext uri="{FF2B5EF4-FFF2-40B4-BE49-F238E27FC236}">
                <a16:creationId xmlns:a16="http://schemas.microsoft.com/office/drawing/2014/main" id="{7AF812EE-C715-492E-BA96-F9059AA64745}"/>
              </a:ext>
            </a:extLst>
          </p:cNvPr>
          <p:cNvSpPr/>
          <p:nvPr/>
        </p:nvSpPr>
        <p:spPr>
          <a:xfrm>
            <a:off x="8898467" y="1522648"/>
            <a:ext cx="1111177" cy="1045334"/>
          </a:xfrm>
          <a:prstGeom prst="plus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8.33333E-7 L 0.48464 -0.005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5" y="-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3.33333E-6 L 0.48077 -3.33333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658E-6 0.00456 L 0.57158 -0.0008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79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7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434</Words>
  <Application>Microsoft Office PowerPoint</Application>
  <PresentationFormat>Custom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Bahnschrift SemiBold</vt:lpstr>
      <vt:lpstr>Calibri</vt:lpstr>
      <vt:lpstr>NikoshBAN</vt:lpstr>
      <vt:lpstr>SolaimanLipi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Abdul Hamid Md. Sofullah</cp:lastModifiedBy>
  <cp:revision>120</cp:revision>
  <dcterms:created xsi:type="dcterms:W3CDTF">2006-08-16T00:00:00Z</dcterms:created>
  <dcterms:modified xsi:type="dcterms:W3CDTF">2020-03-27T16:55:09Z</dcterms:modified>
</cp:coreProperties>
</file>