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A6F4-F360-4EA7-930A-453362EA5AD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FE54-C430-4048-AC09-8C2679A03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87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A6F4-F360-4EA7-930A-453362EA5AD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FE54-C430-4048-AC09-8C2679A03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A6F4-F360-4EA7-930A-453362EA5AD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FE54-C430-4048-AC09-8C2679A03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9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A6F4-F360-4EA7-930A-453362EA5AD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FE54-C430-4048-AC09-8C2679A03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1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A6F4-F360-4EA7-930A-453362EA5AD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FE54-C430-4048-AC09-8C2679A03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7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A6F4-F360-4EA7-930A-453362EA5AD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FE54-C430-4048-AC09-8C2679A03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9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A6F4-F360-4EA7-930A-453362EA5AD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FE54-C430-4048-AC09-8C2679A03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2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A6F4-F360-4EA7-930A-453362EA5AD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FE54-C430-4048-AC09-8C2679A03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9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A6F4-F360-4EA7-930A-453362EA5AD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FE54-C430-4048-AC09-8C2679A03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1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A6F4-F360-4EA7-930A-453362EA5AD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FE54-C430-4048-AC09-8C2679A03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9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A6F4-F360-4EA7-930A-453362EA5AD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AFE54-C430-4048-AC09-8C2679A03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3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FA6F4-F360-4EA7-930A-453362EA5AD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AFE54-C430-4048-AC09-8C2679A03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8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609" y="1719961"/>
            <a:ext cx="10760765" cy="938832"/>
          </a:xfrm>
        </p:spPr>
        <p:txBody>
          <a:bodyPr>
            <a:noAutofit/>
          </a:bodyPr>
          <a:lstStyle/>
          <a:p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ডিড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গিফট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3609" y="2883875"/>
            <a:ext cx="10583085" cy="1498209"/>
          </a:xfrm>
        </p:spPr>
        <p:txBody>
          <a:bodyPr>
            <a:no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8630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9" y="384314"/>
            <a:ext cx="9121195" cy="60959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077739" y="384314"/>
            <a:ext cx="3114261" cy="6471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অতিথিবৃন্দ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2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3" y="445624"/>
            <a:ext cx="9014421" cy="600811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170507" y="286598"/>
            <a:ext cx="3114261" cy="6471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অভিভাবকবৃন্দ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4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54" y="413693"/>
            <a:ext cx="8879759" cy="593611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892209" y="413693"/>
            <a:ext cx="3485322" cy="6471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28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5" y="354495"/>
            <a:ext cx="9119616" cy="6096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516121" y="331305"/>
            <a:ext cx="2675879" cy="14974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850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NikoshBAN</vt:lpstr>
      <vt:lpstr>Office Theme</vt:lpstr>
      <vt:lpstr>ডিড অফ গিফট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ডিড অফ গিফট</dc:title>
  <dc:creator>88017</dc:creator>
  <cp:lastModifiedBy>88017</cp:lastModifiedBy>
  <cp:revision>4</cp:revision>
  <dcterms:created xsi:type="dcterms:W3CDTF">2020-03-26T11:10:10Z</dcterms:created>
  <dcterms:modified xsi:type="dcterms:W3CDTF">2020-03-26T11:17:06Z</dcterms:modified>
</cp:coreProperties>
</file>