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2F2F04-29B5-42F1-A1C3-653611123DA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059170B4-E25F-471E-8734-527259929DCA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sSup>
                    <m:sSupPr>
                      <m:ctrlPr>
                        <a:rPr lang="en-US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১</m:t>
                      </m:r>
                    </m:e>
                    <m: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২</m:t>
                      </m:r>
                    </m:sup>
                  </m:sSup>
                </m:oMath>
              </a14:m>
              <a:r>
                <a:rPr lang="en-US" dirty="0" smtClean="0"/>
                <a:t>+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i="1" dirty="0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২</m:t>
                      </m:r>
                    </m:e>
                    <m: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২</m:t>
                      </m:r>
                    </m:sup>
                  </m:sSup>
                </m:oMath>
              </a14:m>
              <a:r>
                <a:rPr lang="en-US" dirty="0" smtClean="0"/>
                <a:t>=৫</a:t>
              </a:r>
            </a:p>
            <a:p>
              <a:r>
                <a:rPr lang="en-US" dirty="0" smtClean="0"/>
                <a:t>১x১+২x২=</a:t>
              </a:r>
            </a:p>
            <a:p>
              <a:r>
                <a:rPr lang="en-US" dirty="0" smtClean="0"/>
                <a:t>১+৪=৫</a:t>
              </a:r>
            </a:p>
            <a:p>
              <a:endParaRPr lang="en-US" dirty="0"/>
            </a:p>
          </dgm:t>
        </dgm:pt>
      </mc:Choice>
      <mc:Fallback>
        <dgm:pt modelId="{059170B4-E25F-471E-8734-527259929DCA}">
          <dgm:prSet phldrT="[Text]"/>
          <dgm:spPr/>
          <dgm:t>
            <a:bodyPr/>
            <a:lstStyle/>
            <a:p>
              <a:r>
                <a:rPr lang="en-US" b="0" i="0" smtClean="0">
                  <a:latin typeface="Cambria Math" panose="02040503050406030204" pitchFamily="18" charset="0"/>
                </a:rPr>
                <a:t>১^২</a:t>
              </a:r>
              <a:r>
                <a:rPr lang="en-US" dirty="0" smtClean="0"/>
                <a:t>+</a:t>
              </a:r>
              <a:r>
                <a:rPr lang="en-US" b="0" i="0" dirty="0" smtClean="0">
                  <a:latin typeface="Cambria Math" panose="02040503050406030204" pitchFamily="18" charset="0"/>
                </a:rPr>
                <a:t>২^২</a:t>
              </a:r>
              <a:r>
                <a:rPr lang="en-US" dirty="0" smtClean="0"/>
                <a:t>=৫</a:t>
              </a:r>
            </a:p>
            <a:p>
              <a:r>
                <a:rPr lang="en-US" dirty="0" smtClean="0"/>
                <a:t>১x১+২x২=</a:t>
              </a:r>
            </a:p>
            <a:p>
              <a:r>
                <a:rPr lang="en-US" dirty="0" smtClean="0"/>
                <a:t>১+৪=৫</a:t>
              </a:r>
            </a:p>
            <a:p>
              <a:endParaRPr lang="en-US" dirty="0"/>
            </a:p>
          </dgm:t>
        </dgm:pt>
      </mc:Fallback>
    </mc:AlternateContent>
    <dgm:pt modelId="{88020D3B-0C82-4B0A-BB88-3985F02D4498}" type="parTrans" cxnId="{B8EB0B59-2716-4A4E-BE7A-5F0CA0B29D75}">
      <dgm:prSet/>
      <dgm:spPr/>
      <dgm:t>
        <a:bodyPr/>
        <a:lstStyle/>
        <a:p>
          <a:endParaRPr lang="en-US"/>
        </a:p>
      </dgm:t>
    </dgm:pt>
    <dgm:pt modelId="{D1E0FBC4-F2D1-4F8C-A894-6B13B3B6E732}" type="sibTrans" cxnId="{B8EB0B59-2716-4A4E-BE7A-5F0CA0B29D75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7C5602C1-C5DA-4DEA-BA40-F39AA5E7D334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sSup>
                    <m:sSupPr>
                      <m:ctrlPr>
                        <a:rPr lang="en-US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১</m:t>
                      </m:r>
                    </m:e>
                    <m: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২</m:t>
                      </m:r>
                    </m:sup>
                  </m:sSup>
                </m:oMath>
              </a14:m>
              <a:r>
                <a:rPr lang="en-US" dirty="0" smtClean="0"/>
                <a:t>+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i="1" dirty="0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৩</m:t>
                      </m:r>
                    </m:e>
                    <m: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২</m:t>
                      </m:r>
                    </m:sup>
                  </m:sSup>
                </m:oMath>
              </a14:m>
              <a:r>
                <a:rPr lang="en-US" dirty="0" smtClean="0"/>
                <a:t>=?</a:t>
              </a:r>
              <a:endParaRPr lang="en-US" dirty="0"/>
            </a:p>
          </dgm:t>
        </dgm:pt>
      </mc:Choice>
      <mc:Fallback>
        <dgm:pt modelId="{7C5602C1-C5DA-4DEA-BA40-F39AA5E7D334}">
          <dgm:prSet phldrT="[Text]"/>
          <dgm:spPr/>
          <dgm:t>
            <a:bodyPr/>
            <a:lstStyle/>
            <a:p>
              <a:r>
                <a:rPr lang="en-US" b="0" i="0" smtClean="0">
                  <a:latin typeface="Cambria Math" panose="02040503050406030204" pitchFamily="18" charset="0"/>
                </a:rPr>
                <a:t>১^২</a:t>
              </a:r>
              <a:r>
                <a:rPr lang="en-US" dirty="0" smtClean="0"/>
                <a:t>+</a:t>
              </a:r>
              <a:r>
                <a:rPr lang="en-US" b="0" i="0" dirty="0" smtClean="0">
                  <a:latin typeface="Cambria Math" panose="02040503050406030204" pitchFamily="18" charset="0"/>
                </a:rPr>
                <a:t>৩^২</a:t>
              </a:r>
              <a:r>
                <a:rPr lang="en-US" dirty="0" smtClean="0"/>
                <a:t>=?</a:t>
              </a:r>
              <a:endParaRPr lang="en-US" dirty="0"/>
            </a:p>
          </dgm:t>
        </dgm:pt>
      </mc:Fallback>
    </mc:AlternateContent>
    <dgm:pt modelId="{06318BF6-CF93-4D87-A630-243A0873EBD3}" type="parTrans" cxnId="{959D308A-8839-474B-A9AA-9AED8897A4E0}">
      <dgm:prSet/>
      <dgm:spPr/>
      <dgm:t>
        <a:bodyPr/>
        <a:lstStyle/>
        <a:p>
          <a:endParaRPr lang="en-US"/>
        </a:p>
      </dgm:t>
    </dgm:pt>
    <dgm:pt modelId="{2FBA8CDE-0BFE-48ED-881E-92B17FD13500}" type="sibTrans" cxnId="{959D308A-8839-474B-A9AA-9AED8897A4E0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291E140B-DF74-43F6-847F-52EDBB19A627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sSup>
                    <m:sSupPr>
                      <m:ctrlPr>
                        <a:rPr lang="en-US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৩</m:t>
                      </m:r>
                    </m:e>
                    <m: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২</m:t>
                      </m:r>
                    </m:sup>
                  </m:sSup>
                </m:oMath>
              </a14:m>
              <a:r>
                <a:rPr lang="en-US" dirty="0" smtClean="0"/>
                <a:t>-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i="1" dirty="0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১</m:t>
                      </m:r>
                    </m:e>
                    <m: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২</m:t>
                      </m:r>
                    </m:sup>
                  </m:sSup>
                </m:oMath>
              </a14:m>
              <a:r>
                <a:rPr lang="en-US" dirty="0" smtClean="0"/>
                <a:t>=?</a:t>
              </a:r>
              <a:endParaRPr lang="en-US" dirty="0"/>
            </a:p>
          </dgm:t>
        </dgm:pt>
      </mc:Choice>
      <mc:Fallback>
        <dgm:pt modelId="{291E140B-DF74-43F6-847F-52EDBB19A627}">
          <dgm:prSet phldrT="[Text]"/>
          <dgm:spPr/>
          <dgm:t>
            <a:bodyPr/>
            <a:lstStyle/>
            <a:p>
              <a:r>
                <a:rPr lang="en-US" b="0" i="0" smtClean="0">
                  <a:latin typeface="Cambria Math" panose="02040503050406030204" pitchFamily="18" charset="0"/>
                </a:rPr>
                <a:t>৩^২</a:t>
              </a:r>
              <a:r>
                <a:rPr lang="en-US" dirty="0" smtClean="0"/>
                <a:t>-</a:t>
              </a:r>
              <a:r>
                <a:rPr lang="en-US" b="0" i="0" dirty="0" smtClean="0">
                  <a:latin typeface="Cambria Math" panose="02040503050406030204" pitchFamily="18" charset="0"/>
                </a:rPr>
                <a:t>১^২</a:t>
              </a:r>
              <a:r>
                <a:rPr lang="en-US" dirty="0" smtClean="0"/>
                <a:t>=?</a:t>
              </a:r>
              <a:endParaRPr lang="en-US" dirty="0"/>
            </a:p>
          </dgm:t>
        </dgm:pt>
      </mc:Fallback>
    </mc:AlternateContent>
    <dgm:pt modelId="{A20C495E-27C9-45DC-83F3-BED3B6AECAF0}" type="parTrans" cxnId="{81DC8778-0022-4110-9F40-88A49694CE40}">
      <dgm:prSet/>
      <dgm:spPr/>
      <dgm:t>
        <a:bodyPr/>
        <a:lstStyle/>
        <a:p>
          <a:endParaRPr lang="en-US"/>
        </a:p>
      </dgm:t>
    </dgm:pt>
    <dgm:pt modelId="{0998C422-70FC-4C20-914F-30C925502138}" type="sibTrans" cxnId="{81DC8778-0022-4110-9F40-88A49694CE40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1B6F18AB-8B31-48FE-B2FC-C4A15F9D8DA7}">
          <dgm:prSet/>
          <dgm:spPr/>
          <dgm:t>
            <a:bodyPr/>
            <a:lstStyle/>
            <a:p>
              <a14:m>
                <m:oMath xmlns:m="http://schemas.openxmlformats.org/officeDocument/2006/math">
                  <m:sSup>
                    <m:sSupPr>
                      <m:ctrlPr>
                        <a:rPr lang="en-US" i="1" dirty="0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৩</m:t>
                      </m:r>
                    </m:e>
                    <m: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২</m:t>
                      </m:r>
                    </m:sup>
                  </m:sSup>
                </m:oMath>
              </a14:m>
              <a:r>
                <a:rPr lang="en-US" dirty="0" smtClean="0"/>
                <a:t>-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i="1" dirty="0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২</m:t>
                      </m:r>
                    </m:e>
                    <m: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২</m:t>
                      </m:r>
                    </m:sup>
                  </m:sSup>
                </m:oMath>
              </a14:m>
              <a:r>
                <a:rPr lang="en-US" dirty="0" smtClean="0"/>
                <a:t>=?</a:t>
              </a:r>
              <a:endParaRPr lang="en-US" dirty="0"/>
            </a:p>
          </dgm:t>
        </dgm:pt>
      </mc:Choice>
      <mc:Fallback>
        <dgm:pt modelId="{1B6F18AB-8B31-48FE-B2FC-C4A15F9D8DA7}">
          <dgm:prSet/>
          <dgm:spPr/>
          <dgm:t>
            <a:bodyPr/>
            <a:lstStyle/>
            <a:p>
              <a:r>
                <a:rPr lang="en-US" b="0" i="0" dirty="0" smtClean="0">
                  <a:latin typeface="Cambria Math" panose="02040503050406030204" pitchFamily="18" charset="0"/>
                </a:rPr>
                <a:t>৩^২</a:t>
              </a:r>
              <a:r>
                <a:rPr lang="en-US" dirty="0" smtClean="0"/>
                <a:t>-</a:t>
              </a:r>
              <a:r>
                <a:rPr lang="en-US" b="0" i="0" dirty="0" smtClean="0">
                  <a:latin typeface="Cambria Math" panose="02040503050406030204" pitchFamily="18" charset="0"/>
                </a:rPr>
                <a:t>২^২</a:t>
              </a:r>
              <a:r>
                <a:rPr lang="en-US" dirty="0" smtClean="0"/>
                <a:t>=?</a:t>
              </a:r>
              <a:endParaRPr lang="en-US" dirty="0"/>
            </a:p>
          </dgm:t>
        </dgm:pt>
      </mc:Fallback>
    </mc:AlternateContent>
    <dgm:pt modelId="{B1952BFB-3989-4F8D-9840-E6AF9401B9CE}" type="parTrans" cxnId="{82FFFCDA-1E5F-49CB-831D-00F1EBF8DCAB}">
      <dgm:prSet/>
      <dgm:spPr/>
      <dgm:t>
        <a:bodyPr/>
        <a:lstStyle/>
        <a:p>
          <a:endParaRPr lang="en-US"/>
        </a:p>
      </dgm:t>
    </dgm:pt>
    <dgm:pt modelId="{B81DDC47-F3A2-41ED-9A13-634221A69DD3}" type="sibTrans" cxnId="{82FFFCDA-1E5F-49CB-831D-00F1EBF8DCAB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82F4CF4B-3B8A-4F89-AA0A-E067E76415C5}">
          <dgm:prSet/>
          <dgm:spPr/>
          <dgm:t>
            <a:bodyPr/>
            <a:lstStyle/>
            <a:p>
              <a14:m>
                <m:oMath xmlns:m="http://schemas.openxmlformats.org/officeDocument/2006/math">
                  <m:sSup>
                    <m:sSupPr>
                      <m:ctrlPr>
                        <a:rPr lang="en-US" i="1" dirty="0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২</m:t>
                      </m:r>
                    </m:e>
                    <m: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২</m:t>
                      </m:r>
                    </m:sup>
                  </m:sSup>
                  <m:r>
                    <a:rPr lang="en-US" b="0" i="1" dirty="0" smtClean="0">
                      <a:latin typeface="Cambria Math" panose="02040503050406030204" pitchFamily="18" charset="0"/>
                    </a:rPr>
                    <m:t>+</m:t>
                  </m:r>
                  <m:sSup>
                    <m:sSupPr>
                      <m:ctrlPr>
                        <a:rPr lang="en-US" b="0" i="1" dirty="0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৩</m:t>
                      </m:r>
                    </m:e>
                    <m: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২</m:t>
                      </m:r>
                    </m:sup>
                  </m:sSup>
                </m:oMath>
              </a14:m>
              <a:r>
                <a:rPr lang="en-US" dirty="0" smtClean="0"/>
                <a:t>=?</a:t>
              </a:r>
              <a:endParaRPr lang="en-US" dirty="0"/>
            </a:p>
          </dgm:t>
        </dgm:pt>
      </mc:Choice>
      <mc:Fallback>
        <dgm:pt modelId="{82F4CF4B-3B8A-4F89-AA0A-E067E76415C5}">
          <dgm:prSet/>
          <dgm:spPr/>
          <dgm:t>
            <a:bodyPr/>
            <a:lstStyle/>
            <a:p>
              <a:r>
                <a:rPr lang="en-US" b="0" i="0" dirty="0" smtClean="0">
                  <a:latin typeface="Cambria Math" panose="02040503050406030204" pitchFamily="18" charset="0"/>
                </a:rPr>
                <a:t>২^২+৩^২</a:t>
              </a:r>
              <a:r>
                <a:rPr lang="en-US" dirty="0" smtClean="0"/>
                <a:t>=?</a:t>
              </a:r>
              <a:endParaRPr lang="en-US" dirty="0"/>
            </a:p>
          </dgm:t>
        </dgm:pt>
      </mc:Fallback>
    </mc:AlternateContent>
    <dgm:pt modelId="{C9A8F6A2-0347-45D8-895B-66677DDBCCAB}" type="parTrans" cxnId="{C9EA6765-5242-4EB7-B58A-808C0B28E107}">
      <dgm:prSet/>
      <dgm:spPr/>
      <dgm:t>
        <a:bodyPr/>
        <a:lstStyle/>
        <a:p>
          <a:endParaRPr lang="en-US"/>
        </a:p>
      </dgm:t>
    </dgm:pt>
    <dgm:pt modelId="{365CCE6F-2B21-4851-92E3-EADFC5E39DDA}" type="sibTrans" cxnId="{C9EA6765-5242-4EB7-B58A-808C0B28E107}">
      <dgm:prSet/>
      <dgm:spPr/>
      <dgm:t>
        <a:bodyPr/>
        <a:lstStyle/>
        <a:p>
          <a:endParaRPr lang="en-US"/>
        </a:p>
      </dgm:t>
    </dgm:pt>
    <dgm:pt modelId="{9C3782DF-958B-4210-8D14-895F5C791FE9}" type="pres">
      <dgm:prSet presAssocID="{362F2F04-29B5-42F1-A1C3-653611123DAC}" presName="diagram" presStyleCnt="0">
        <dgm:presLayoutVars>
          <dgm:dir/>
          <dgm:resizeHandles val="exact"/>
        </dgm:presLayoutVars>
      </dgm:prSet>
      <dgm:spPr/>
    </dgm:pt>
    <dgm:pt modelId="{830DF29F-6616-44D5-962A-2AC92106B98B}" type="pres">
      <dgm:prSet presAssocID="{059170B4-E25F-471E-8734-527259929DCA}" presName="node" presStyleLbl="node1" presStyleIdx="0" presStyleCnt="5" custLinFactNeighborX="855" custLinFactNeighborY="-1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4CE7F-BC89-4C23-B699-76612D2FCAD4}" type="pres">
      <dgm:prSet presAssocID="{D1E0FBC4-F2D1-4F8C-A894-6B13B3B6E732}" presName="sibTrans" presStyleCnt="0"/>
      <dgm:spPr/>
    </dgm:pt>
    <dgm:pt modelId="{EA2FBEA1-EA4F-4AD1-BE7F-CE020A05F26A}" type="pres">
      <dgm:prSet presAssocID="{7C5602C1-C5DA-4DEA-BA40-F39AA5E7D33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D9524D-5626-4737-9DCB-CFF1DC4FB3F3}" type="pres">
      <dgm:prSet presAssocID="{2FBA8CDE-0BFE-48ED-881E-92B17FD13500}" presName="sibTrans" presStyleCnt="0"/>
      <dgm:spPr/>
    </dgm:pt>
    <dgm:pt modelId="{426A4BF2-5210-4436-B266-7308D2737C25}" type="pres">
      <dgm:prSet presAssocID="{82F4CF4B-3B8A-4F89-AA0A-E067E76415C5}" presName="node" presStyleLbl="node1" presStyleIdx="2" presStyleCnt="5" custScaleX="1218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A0AE7-82DE-4103-AF10-8B641ED8F35A}" type="pres">
      <dgm:prSet presAssocID="{365CCE6F-2B21-4851-92E3-EADFC5E39DDA}" presName="sibTrans" presStyleCnt="0"/>
      <dgm:spPr/>
    </dgm:pt>
    <dgm:pt modelId="{8ED2CB8A-0DDB-4944-8E69-2C9D5C4D3B53}" type="pres">
      <dgm:prSet presAssocID="{1B6F18AB-8B31-48FE-B2FC-C4A15F9D8DA7}" presName="node" presStyleLbl="node1" presStyleIdx="3" presStyleCnt="5">
        <dgm:presLayoutVars>
          <dgm:bulletEnabled val="1"/>
        </dgm:presLayoutVars>
      </dgm:prSet>
      <dgm:spPr/>
    </dgm:pt>
    <dgm:pt modelId="{9BB63F90-1804-41CF-8E1F-FE3D5E6FF23E}" type="pres">
      <dgm:prSet presAssocID="{B81DDC47-F3A2-41ED-9A13-634221A69DD3}" presName="sibTrans" presStyleCnt="0"/>
      <dgm:spPr/>
    </dgm:pt>
    <dgm:pt modelId="{217B6D2F-D887-4DDD-A1E9-B5E3F1F880F6}" type="pres">
      <dgm:prSet presAssocID="{291E140B-DF74-43F6-847F-52EDBB19A62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1EC307-ADEF-422B-A88A-653878783721}" type="presOf" srcId="{362F2F04-29B5-42F1-A1C3-653611123DAC}" destId="{9C3782DF-958B-4210-8D14-895F5C791FE9}" srcOrd="0" destOrd="0" presId="urn:microsoft.com/office/officeart/2005/8/layout/default"/>
    <dgm:cxn modelId="{B8EB0B59-2716-4A4E-BE7A-5F0CA0B29D75}" srcId="{362F2F04-29B5-42F1-A1C3-653611123DAC}" destId="{059170B4-E25F-471E-8734-527259929DCA}" srcOrd="0" destOrd="0" parTransId="{88020D3B-0C82-4B0A-BB88-3985F02D4498}" sibTransId="{D1E0FBC4-F2D1-4F8C-A894-6B13B3B6E732}"/>
    <dgm:cxn modelId="{8CACD281-260E-4D13-9113-ED396926C586}" type="presOf" srcId="{291E140B-DF74-43F6-847F-52EDBB19A627}" destId="{217B6D2F-D887-4DDD-A1E9-B5E3F1F880F6}" srcOrd="0" destOrd="0" presId="urn:microsoft.com/office/officeart/2005/8/layout/default"/>
    <dgm:cxn modelId="{F7355434-0316-4CB9-B7E7-5B3BE091771F}" type="presOf" srcId="{82F4CF4B-3B8A-4F89-AA0A-E067E76415C5}" destId="{426A4BF2-5210-4436-B266-7308D2737C25}" srcOrd="0" destOrd="0" presId="urn:microsoft.com/office/officeart/2005/8/layout/default"/>
    <dgm:cxn modelId="{EB8BAB2E-F9FA-440A-B346-537F48A15F97}" type="presOf" srcId="{059170B4-E25F-471E-8734-527259929DCA}" destId="{830DF29F-6616-44D5-962A-2AC92106B98B}" srcOrd="0" destOrd="0" presId="urn:microsoft.com/office/officeart/2005/8/layout/default"/>
    <dgm:cxn modelId="{79D7E954-61A8-450C-8404-7575AB2BDC53}" type="presOf" srcId="{1B6F18AB-8B31-48FE-B2FC-C4A15F9D8DA7}" destId="{8ED2CB8A-0DDB-4944-8E69-2C9D5C4D3B53}" srcOrd="0" destOrd="0" presId="urn:microsoft.com/office/officeart/2005/8/layout/default"/>
    <dgm:cxn modelId="{959D308A-8839-474B-A9AA-9AED8897A4E0}" srcId="{362F2F04-29B5-42F1-A1C3-653611123DAC}" destId="{7C5602C1-C5DA-4DEA-BA40-F39AA5E7D334}" srcOrd="1" destOrd="0" parTransId="{06318BF6-CF93-4D87-A630-243A0873EBD3}" sibTransId="{2FBA8CDE-0BFE-48ED-881E-92B17FD13500}"/>
    <dgm:cxn modelId="{82FFFCDA-1E5F-49CB-831D-00F1EBF8DCAB}" srcId="{362F2F04-29B5-42F1-A1C3-653611123DAC}" destId="{1B6F18AB-8B31-48FE-B2FC-C4A15F9D8DA7}" srcOrd="3" destOrd="0" parTransId="{B1952BFB-3989-4F8D-9840-E6AF9401B9CE}" sibTransId="{B81DDC47-F3A2-41ED-9A13-634221A69DD3}"/>
    <dgm:cxn modelId="{02B2F0D2-BD14-46D9-B2F6-60E06B554BDD}" type="presOf" srcId="{7C5602C1-C5DA-4DEA-BA40-F39AA5E7D334}" destId="{EA2FBEA1-EA4F-4AD1-BE7F-CE020A05F26A}" srcOrd="0" destOrd="0" presId="urn:microsoft.com/office/officeart/2005/8/layout/default"/>
    <dgm:cxn modelId="{C9EA6765-5242-4EB7-B58A-808C0B28E107}" srcId="{362F2F04-29B5-42F1-A1C3-653611123DAC}" destId="{82F4CF4B-3B8A-4F89-AA0A-E067E76415C5}" srcOrd="2" destOrd="0" parTransId="{C9A8F6A2-0347-45D8-895B-66677DDBCCAB}" sibTransId="{365CCE6F-2B21-4851-92E3-EADFC5E39DDA}"/>
    <dgm:cxn modelId="{81DC8778-0022-4110-9F40-88A49694CE40}" srcId="{362F2F04-29B5-42F1-A1C3-653611123DAC}" destId="{291E140B-DF74-43F6-847F-52EDBB19A627}" srcOrd="4" destOrd="0" parTransId="{A20C495E-27C9-45DC-83F3-BED3B6AECAF0}" sibTransId="{0998C422-70FC-4C20-914F-30C925502138}"/>
    <dgm:cxn modelId="{FB1204B9-789D-4136-A571-279688051911}" type="presParOf" srcId="{9C3782DF-958B-4210-8D14-895F5C791FE9}" destId="{830DF29F-6616-44D5-962A-2AC92106B98B}" srcOrd="0" destOrd="0" presId="urn:microsoft.com/office/officeart/2005/8/layout/default"/>
    <dgm:cxn modelId="{08B0EF1A-FD15-4FF5-B6E6-C68A678686E2}" type="presParOf" srcId="{9C3782DF-958B-4210-8D14-895F5C791FE9}" destId="{22B4CE7F-BC89-4C23-B699-76612D2FCAD4}" srcOrd="1" destOrd="0" presId="urn:microsoft.com/office/officeart/2005/8/layout/default"/>
    <dgm:cxn modelId="{88921C03-26AD-49C0-B2BA-B55C71B012A3}" type="presParOf" srcId="{9C3782DF-958B-4210-8D14-895F5C791FE9}" destId="{EA2FBEA1-EA4F-4AD1-BE7F-CE020A05F26A}" srcOrd="2" destOrd="0" presId="urn:microsoft.com/office/officeart/2005/8/layout/default"/>
    <dgm:cxn modelId="{4B5FCA6A-48BE-4B09-9BCD-F12CDB72BE88}" type="presParOf" srcId="{9C3782DF-958B-4210-8D14-895F5C791FE9}" destId="{CFD9524D-5626-4737-9DCB-CFF1DC4FB3F3}" srcOrd="3" destOrd="0" presId="urn:microsoft.com/office/officeart/2005/8/layout/default"/>
    <dgm:cxn modelId="{4DF20602-E6C4-4CAC-8865-75E5493FBDE7}" type="presParOf" srcId="{9C3782DF-958B-4210-8D14-895F5C791FE9}" destId="{426A4BF2-5210-4436-B266-7308D2737C25}" srcOrd="4" destOrd="0" presId="urn:microsoft.com/office/officeart/2005/8/layout/default"/>
    <dgm:cxn modelId="{A32FB011-DE5B-4109-B2A1-9EF41C1285C4}" type="presParOf" srcId="{9C3782DF-958B-4210-8D14-895F5C791FE9}" destId="{716A0AE7-82DE-4103-AF10-8B641ED8F35A}" srcOrd="5" destOrd="0" presId="urn:microsoft.com/office/officeart/2005/8/layout/default"/>
    <dgm:cxn modelId="{CC4D0A32-C5D9-423F-BB10-AAAC32AA3FAA}" type="presParOf" srcId="{9C3782DF-958B-4210-8D14-895F5C791FE9}" destId="{8ED2CB8A-0DDB-4944-8E69-2C9D5C4D3B53}" srcOrd="6" destOrd="0" presId="urn:microsoft.com/office/officeart/2005/8/layout/default"/>
    <dgm:cxn modelId="{D77F7B7D-948D-4A5D-9531-6290EC1CA6C2}" type="presParOf" srcId="{9C3782DF-958B-4210-8D14-895F5C791FE9}" destId="{9BB63F90-1804-41CF-8E1F-FE3D5E6FF23E}" srcOrd="7" destOrd="0" presId="urn:microsoft.com/office/officeart/2005/8/layout/default"/>
    <dgm:cxn modelId="{96D6BB08-CEAC-47D8-AC14-48CBEDA8DF97}" type="presParOf" srcId="{9C3782DF-958B-4210-8D14-895F5C791FE9}" destId="{217B6D2F-D887-4DDD-A1E9-B5E3F1F880F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2F2F04-29B5-42F1-A1C3-653611123DA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9170B4-E25F-471E-8734-527259929DCA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8020D3B-0C82-4B0A-BB88-3985F02D4498}" type="parTrans" cxnId="{B8EB0B59-2716-4A4E-BE7A-5F0CA0B29D75}">
      <dgm:prSet/>
      <dgm:spPr/>
      <dgm:t>
        <a:bodyPr/>
        <a:lstStyle/>
        <a:p>
          <a:endParaRPr lang="en-US"/>
        </a:p>
      </dgm:t>
    </dgm:pt>
    <dgm:pt modelId="{D1E0FBC4-F2D1-4F8C-A894-6B13B3B6E732}" type="sibTrans" cxnId="{B8EB0B59-2716-4A4E-BE7A-5F0CA0B29D75}">
      <dgm:prSet/>
      <dgm:spPr/>
      <dgm:t>
        <a:bodyPr/>
        <a:lstStyle/>
        <a:p>
          <a:endParaRPr lang="en-US"/>
        </a:p>
      </dgm:t>
    </dgm:pt>
    <dgm:pt modelId="{7C5602C1-C5DA-4DEA-BA40-F39AA5E7D334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06318BF6-CF93-4D87-A630-243A0873EBD3}" type="parTrans" cxnId="{959D308A-8839-474B-A9AA-9AED8897A4E0}">
      <dgm:prSet/>
      <dgm:spPr/>
      <dgm:t>
        <a:bodyPr/>
        <a:lstStyle/>
        <a:p>
          <a:endParaRPr lang="en-US"/>
        </a:p>
      </dgm:t>
    </dgm:pt>
    <dgm:pt modelId="{2FBA8CDE-0BFE-48ED-881E-92B17FD13500}" type="sibTrans" cxnId="{959D308A-8839-474B-A9AA-9AED8897A4E0}">
      <dgm:prSet/>
      <dgm:spPr/>
      <dgm:t>
        <a:bodyPr/>
        <a:lstStyle/>
        <a:p>
          <a:endParaRPr lang="en-US"/>
        </a:p>
      </dgm:t>
    </dgm:pt>
    <dgm:pt modelId="{291E140B-DF74-43F6-847F-52EDBB19A627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A20C495E-27C9-45DC-83F3-BED3B6AECAF0}" type="parTrans" cxnId="{81DC8778-0022-4110-9F40-88A49694CE40}">
      <dgm:prSet/>
      <dgm:spPr/>
      <dgm:t>
        <a:bodyPr/>
        <a:lstStyle/>
        <a:p>
          <a:endParaRPr lang="en-US"/>
        </a:p>
      </dgm:t>
    </dgm:pt>
    <dgm:pt modelId="{0998C422-70FC-4C20-914F-30C925502138}" type="sibTrans" cxnId="{81DC8778-0022-4110-9F40-88A49694CE40}">
      <dgm:prSet/>
      <dgm:spPr/>
      <dgm:t>
        <a:bodyPr/>
        <a:lstStyle/>
        <a:p>
          <a:endParaRPr lang="en-US"/>
        </a:p>
      </dgm:t>
    </dgm:pt>
    <dgm:pt modelId="{1B6F18AB-8B31-48FE-B2FC-C4A15F9D8DA7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B1952BFB-3989-4F8D-9840-E6AF9401B9CE}" type="parTrans" cxnId="{82FFFCDA-1E5F-49CB-831D-00F1EBF8DCAB}">
      <dgm:prSet/>
      <dgm:spPr/>
      <dgm:t>
        <a:bodyPr/>
        <a:lstStyle/>
        <a:p>
          <a:endParaRPr lang="en-US"/>
        </a:p>
      </dgm:t>
    </dgm:pt>
    <dgm:pt modelId="{B81DDC47-F3A2-41ED-9A13-634221A69DD3}" type="sibTrans" cxnId="{82FFFCDA-1E5F-49CB-831D-00F1EBF8DCAB}">
      <dgm:prSet/>
      <dgm:spPr/>
      <dgm:t>
        <a:bodyPr/>
        <a:lstStyle/>
        <a:p>
          <a:endParaRPr lang="en-US"/>
        </a:p>
      </dgm:t>
    </dgm:pt>
    <dgm:pt modelId="{82F4CF4B-3B8A-4F89-AA0A-E067E76415C5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C9A8F6A2-0347-45D8-895B-66677DDBCCAB}" type="parTrans" cxnId="{C9EA6765-5242-4EB7-B58A-808C0B28E107}">
      <dgm:prSet/>
      <dgm:spPr/>
      <dgm:t>
        <a:bodyPr/>
        <a:lstStyle/>
        <a:p>
          <a:endParaRPr lang="en-US"/>
        </a:p>
      </dgm:t>
    </dgm:pt>
    <dgm:pt modelId="{365CCE6F-2B21-4851-92E3-EADFC5E39DDA}" type="sibTrans" cxnId="{C9EA6765-5242-4EB7-B58A-808C0B28E107}">
      <dgm:prSet/>
      <dgm:spPr/>
      <dgm:t>
        <a:bodyPr/>
        <a:lstStyle/>
        <a:p>
          <a:endParaRPr lang="en-US"/>
        </a:p>
      </dgm:t>
    </dgm:pt>
    <dgm:pt modelId="{9C3782DF-958B-4210-8D14-895F5C791FE9}" type="pres">
      <dgm:prSet presAssocID="{362F2F04-29B5-42F1-A1C3-653611123DAC}" presName="diagram" presStyleCnt="0">
        <dgm:presLayoutVars>
          <dgm:dir/>
          <dgm:resizeHandles val="exact"/>
        </dgm:presLayoutVars>
      </dgm:prSet>
      <dgm:spPr/>
    </dgm:pt>
    <dgm:pt modelId="{830DF29F-6616-44D5-962A-2AC92106B98B}" type="pres">
      <dgm:prSet presAssocID="{059170B4-E25F-471E-8734-527259929DCA}" presName="node" presStyleLbl="node1" presStyleIdx="0" presStyleCnt="5" custLinFactNeighborX="855" custLinFactNeighborY="-1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4CE7F-BC89-4C23-B699-76612D2FCAD4}" type="pres">
      <dgm:prSet presAssocID="{D1E0FBC4-F2D1-4F8C-A894-6B13B3B6E732}" presName="sibTrans" presStyleCnt="0"/>
      <dgm:spPr/>
    </dgm:pt>
    <dgm:pt modelId="{EA2FBEA1-EA4F-4AD1-BE7F-CE020A05F26A}" type="pres">
      <dgm:prSet presAssocID="{7C5602C1-C5DA-4DEA-BA40-F39AA5E7D33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D9524D-5626-4737-9DCB-CFF1DC4FB3F3}" type="pres">
      <dgm:prSet presAssocID="{2FBA8CDE-0BFE-48ED-881E-92B17FD13500}" presName="sibTrans" presStyleCnt="0"/>
      <dgm:spPr/>
    </dgm:pt>
    <dgm:pt modelId="{426A4BF2-5210-4436-B266-7308D2737C25}" type="pres">
      <dgm:prSet presAssocID="{82F4CF4B-3B8A-4F89-AA0A-E067E76415C5}" presName="node" presStyleLbl="node1" presStyleIdx="2" presStyleCnt="5" custScaleX="1218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A0AE7-82DE-4103-AF10-8B641ED8F35A}" type="pres">
      <dgm:prSet presAssocID="{365CCE6F-2B21-4851-92E3-EADFC5E39DDA}" presName="sibTrans" presStyleCnt="0"/>
      <dgm:spPr/>
    </dgm:pt>
    <dgm:pt modelId="{8ED2CB8A-0DDB-4944-8E69-2C9D5C4D3B53}" type="pres">
      <dgm:prSet presAssocID="{1B6F18AB-8B31-48FE-B2FC-C4A15F9D8DA7}" presName="node" presStyleLbl="node1" presStyleIdx="3" presStyleCnt="5">
        <dgm:presLayoutVars>
          <dgm:bulletEnabled val="1"/>
        </dgm:presLayoutVars>
      </dgm:prSet>
      <dgm:spPr/>
    </dgm:pt>
    <dgm:pt modelId="{9BB63F90-1804-41CF-8E1F-FE3D5E6FF23E}" type="pres">
      <dgm:prSet presAssocID="{B81DDC47-F3A2-41ED-9A13-634221A69DD3}" presName="sibTrans" presStyleCnt="0"/>
      <dgm:spPr/>
    </dgm:pt>
    <dgm:pt modelId="{217B6D2F-D887-4DDD-A1E9-B5E3F1F880F6}" type="pres">
      <dgm:prSet presAssocID="{291E140B-DF74-43F6-847F-52EDBB19A62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1EC307-ADEF-422B-A88A-653878783721}" type="presOf" srcId="{362F2F04-29B5-42F1-A1C3-653611123DAC}" destId="{9C3782DF-958B-4210-8D14-895F5C791FE9}" srcOrd="0" destOrd="0" presId="urn:microsoft.com/office/officeart/2005/8/layout/default"/>
    <dgm:cxn modelId="{B8EB0B59-2716-4A4E-BE7A-5F0CA0B29D75}" srcId="{362F2F04-29B5-42F1-A1C3-653611123DAC}" destId="{059170B4-E25F-471E-8734-527259929DCA}" srcOrd="0" destOrd="0" parTransId="{88020D3B-0C82-4B0A-BB88-3985F02D4498}" sibTransId="{D1E0FBC4-F2D1-4F8C-A894-6B13B3B6E732}"/>
    <dgm:cxn modelId="{8CACD281-260E-4D13-9113-ED396926C586}" type="presOf" srcId="{291E140B-DF74-43F6-847F-52EDBB19A627}" destId="{217B6D2F-D887-4DDD-A1E9-B5E3F1F880F6}" srcOrd="0" destOrd="0" presId="urn:microsoft.com/office/officeart/2005/8/layout/default"/>
    <dgm:cxn modelId="{F7355434-0316-4CB9-B7E7-5B3BE091771F}" type="presOf" srcId="{82F4CF4B-3B8A-4F89-AA0A-E067E76415C5}" destId="{426A4BF2-5210-4436-B266-7308D2737C25}" srcOrd="0" destOrd="0" presId="urn:microsoft.com/office/officeart/2005/8/layout/default"/>
    <dgm:cxn modelId="{EB8BAB2E-F9FA-440A-B346-537F48A15F97}" type="presOf" srcId="{059170B4-E25F-471E-8734-527259929DCA}" destId="{830DF29F-6616-44D5-962A-2AC92106B98B}" srcOrd="0" destOrd="0" presId="urn:microsoft.com/office/officeart/2005/8/layout/default"/>
    <dgm:cxn modelId="{79D7E954-61A8-450C-8404-7575AB2BDC53}" type="presOf" srcId="{1B6F18AB-8B31-48FE-B2FC-C4A15F9D8DA7}" destId="{8ED2CB8A-0DDB-4944-8E69-2C9D5C4D3B53}" srcOrd="0" destOrd="0" presId="urn:microsoft.com/office/officeart/2005/8/layout/default"/>
    <dgm:cxn modelId="{959D308A-8839-474B-A9AA-9AED8897A4E0}" srcId="{362F2F04-29B5-42F1-A1C3-653611123DAC}" destId="{7C5602C1-C5DA-4DEA-BA40-F39AA5E7D334}" srcOrd="1" destOrd="0" parTransId="{06318BF6-CF93-4D87-A630-243A0873EBD3}" sibTransId="{2FBA8CDE-0BFE-48ED-881E-92B17FD13500}"/>
    <dgm:cxn modelId="{82FFFCDA-1E5F-49CB-831D-00F1EBF8DCAB}" srcId="{362F2F04-29B5-42F1-A1C3-653611123DAC}" destId="{1B6F18AB-8B31-48FE-B2FC-C4A15F9D8DA7}" srcOrd="3" destOrd="0" parTransId="{B1952BFB-3989-4F8D-9840-E6AF9401B9CE}" sibTransId="{B81DDC47-F3A2-41ED-9A13-634221A69DD3}"/>
    <dgm:cxn modelId="{02B2F0D2-BD14-46D9-B2F6-60E06B554BDD}" type="presOf" srcId="{7C5602C1-C5DA-4DEA-BA40-F39AA5E7D334}" destId="{EA2FBEA1-EA4F-4AD1-BE7F-CE020A05F26A}" srcOrd="0" destOrd="0" presId="urn:microsoft.com/office/officeart/2005/8/layout/default"/>
    <dgm:cxn modelId="{C9EA6765-5242-4EB7-B58A-808C0B28E107}" srcId="{362F2F04-29B5-42F1-A1C3-653611123DAC}" destId="{82F4CF4B-3B8A-4F89-AA0A-E067E76415C5}" srcOrd="2" destOrd="0" parTransId="{C9A8F6A2-0347-45D8-895B-66677DDBCCAB}" sibTransId="{365CCE6F-2B21-4851-92E3-EADFC5E39DDA}"/>
    <dgm:cxn modelId="{81DC8778-0022-4110-9F40-88A49694CE40}" srcId="{362F2F04-29B5-42F1-A1C3-653611123DAC}" destId="{291E140B-DF74-43F6-847F-52EDBB19A627}" srcOrd="4" destOrd="0" parTransId="{A20C495E-27C9-45DC-83F3-BED3B6AECAF0}" sibTransId="{0998C422-70FC-4C20-914F-30C925502138}"/>
    <dgm:cxn modelId="{FB1204B9-789D-4136-A571-279688051911}" type="presParOf" srcId="{9C3782DF-958B-4210-8D14-895F5C791FE9}" destId="{830DF29F-6616-44D5-962A-2AC92106B98B}" srcOrd="0" destOrd="0" presId="urn:microsoft.com/office/officeart/2005/8/layout/default"/>
    <dgm:cxn modelId="{08B0EF1A-FD15-4FF5-B6E6-C68A678686E2}" type="presParOf" srcId="{9C3782DF-958B-4210-8D14-895F5C791FE9}" destId="{22B4CE7F-BC89-4C23-B699-76612D2FCAD4}" srcOrd="1" destOrd="0" presId="urn:microsoft.com/office/officeart/2005/8/layout/default"/>
    <dgm:cxn modelId="{88921C03-26AD-49C0-B2BA-B55C71B012A3}" type="presParOf" srcId="{9C3782DF-958B-4210-8D14-895F5C791FE9}" destId="{EA2FBEA1-EA4F-4AD1-BE7F-CE020A05F26A}" srcOrd="2" destOrd="0" presId="urn:microsoft.com/office/officeart/2005/8/layout/default"/>
    <dgm:cxn modelId="{4B5FCA6A-48BE-4B09-9BCD-F12CDB72BE88}" type="presParOf" srcId="{9C3782DF-958B-4210-8D14-895F5C791FE9}" destId="{CFD9524D-5626-4737-9DCB-CFF1DC4FB3F3}" srcOrd="3" destOrd="0" presId="urn:microsoft.com/office/officeart/2005/8/layout/default"/>
    <dgm:cxn modelId="{4DF20602-E6C4-4CAC-8865-75E5493FBDE7}" type="presParOf" srcId="{9C3782DF-958B-4210-8D14-895F5C791FE9}" destId="{426A4BF2-5210-4436-B266-7308D2737C25}" srcOrd="4" destOrd="0" presId="urn:microsoft.com/office/officeart/2005/8/layout/default"/>
    <dgm:cxn modelId="{A32FB011-DE5B-4109-B2A1-9EF41C1285C4}" type="presParOf" srcId="{9C3782DF-958B-4210-8D14-895F5C791FE9}" destId="{716A0AE7-82DE-4103-AF10-8B641ED8F35A}" srcOrd="5" destOrd="0" presId="urn:microsoft.com/office/officeart/2005/8/layout/default"/>
    <dgm:cxn modelId="{CC4D0A32-C5D9-423F-BB10-AAAC32AA3FAA}" type="presParOf" srcId="{9C3782DF-958B-4210-8D14-895F5C791FE9}" destId="{8ED2CB8A-0DDB-4944-8E69-2C9D5C4D3B53}" srcOrd="6" destOrd="0" presId="urn:microsoft.com/office/officeart/2005/8/layout/default"/>
    <dgm:cxn modelId="{D77F7B7D-948D-4A5D-9531-6290EC1CA6C2}" type="presParOf" srcId="{9C3782DF-958B-4210-8D14-895F5C791FE9}" destId="{9BB63F90-1804-41CF-8E1F-FE3D5E6FF23E}" srcOrd="7" destOrd="0" presId="urn:microsoft.com/office/officeart/2005/8/layout/default"/>
    <dgm:cxn modelId="{96D6BB08-CEAC-47D8-AC14-48CBEDA8DF97}" type="presParOf" srcId="{9C3782DF-958B-4210-8D14-895F5C791FE9}" destId="{217B6D2F-D887-4DDD-A1E9-B5E3F1F880F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DF29F-6616-44D5-962A-2AC92106B98B}">
      <dsp:nvSpPr>
        <dsp:cNvPr id="0" name=""/>
        <dsp:cNvSpPr/>
      </dsp:nvSpPr>
      <dsp:spPr>
        <a:xfrm>
          <a:off x="23587" y="171887"/>
          <a:ext cx="2607580" cy="1564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70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700" b="0" i="1" kern="1200" smtClean="0">
                      <a:latin typeface="Cambria Math" panose="02040503050406030204" pitchFamily="18" charset="0"/>
                    </a:rPr>
                    <m:t>১</m:t>
                  </m:r>
                </m:e>
                <m:sup>
                  <m:r>
                    <a:rPr lang="en-US" sz="1700" b="0" i="1" kern="1200" smtClean="0">
                      <a:latin typeface="Cambria Math" panose="02040503050406030204" pitchFamily="18" charset="0"/>
                    </a:rPr>
                    <m:t>২</m:t>
                  </m:r>
                </m:sup>
              </m:sSup>
            </m:oMath>
          </a14:m>
          <a:r>
            <a:rPr lang="en-US" sz="1700" kern="1200" dirty="0" smtClean="0"/>
            <a:t>+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700" i="1" kern="1200" dirty="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700" b="0" i="1" kern="1200" dirty="0" smtClean="0">
                      <a:latin typeface="Cambria Math" panose="02040503050406030204" pitchFamily="18" charset="0"/>
                    </a:rPr>
                    <m:t>২</m:t>
                  </m:r>
                </m:e>
                <m:sup>
                  <m:r>
                    <a:rPr lang="en-US" sz="1700" b="0" i="1" kern="1200" dirty="0" smtClean="0">
                      <a:latin typeface="Cambria Math" panose="02040503050406030204" pitchFamily="18" charset="0"/>
                    </a:rPr>
                    <m:t>২</m:t>
                  </m:r>
                </m:sup>
              </m:sSup>
            </m:oMath>
          </a14:m>
          <a:r>
            <a:rPr lang="en-US" sz="1700" kern="1200" dirty="0" smtClean="0"/>
            <a:t>=৫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১x১+২x২=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১+৪=৫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23587" y="171887"/>
        <a:ext cx="2607580" cy="1564548"/>
      </dsp:txXfrm>
    </dsp:sp>
    <dsp:sp modelId="{EA2FBEA1-EA4F-4AD1-BE7F-CE020A05F26A}">
      <dsp:nvSpPr>
        <dsp:cNvPr id="0" name=""/>
        <dsp:cNvSpPr/>
      </dsp:nvSpPr>
      <dsp:spPr>
        <a:xfrm>
          <a:off x="2869631" y="194197"/>
          <a:ext cx="2607580" cy="1564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70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700" b="0" i="1" kern="1200" smtClean="0">
                      <a:latin typeface="Cambria Math" panose="02040503050406030204" pitchFamily="18" charset="0"/>
                    </a:rPr>
                    <m:t>১</m:t>
                  </m:r>
                </m:e>
                <m:sup>
                  <m:r>
                    <a:rPr lang="en-US" sz="1700" b="0" i="1" kern="1200" smtClean="0">
                      <a:latin typeface="Cambria Math" panose="02040503050406030204" pitchFamily="18" charset="0"/>
                    </a:rPr>
                    <m:t>২</m:t>
                  </m:r>
                </m:sup>
              </m:sSup>
            </m:oMath>
          </a14:m>
          <a:r>
            <a:rPr lang="en-US" sz="1700" kern="1200" dirty="0" smtClean="0"/>
            <a:t>+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700" i="1" kern="1200" dirty="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700" b="0" i="1" kern="1200" dirty="0" smtClean="0">
                      <a:latin typeface="Cambria Math" panose="02040503050406030204" pitchFamily="18" charset="0"/>
                    </a:rPr>
                    <m:t>৩</m:t>
                  </m:r>
                </m:e>
                <m:sup>
                  <m:r>
                    <a:rPr lang="en-US" sz="1700" b="0" i="1" kern="1200" dirty="0" smtClean="0">
                      <a:latin typeface="Cambria Math" panose="02040503050406030204" pitchFamily="18" charset="0"/>
                    </a:rPr>
                    <m:t>২</m:t>
                  </m:r>
                </m:sup>
              </m:sSup>
            </m:oMath>
          </a14:m>
          <a:r>
            <a:rPr lang="en-US" sz="1700" kern="1200" dirty="0" smtClean="0"/>
            <a:t>=?</a:t>
          </a:r>
          <a:endParaRPr lang="en-US" sz="1700" kern="1200" dirty="0"/>
        </a:p>
      </dsp:txBody>
      <dsp:txXfrm>
        <a:off x="2869631" y="194197"/>
        <a:ext cx="2607580" cy="1564548"/>
      </dsp:txXfrm>
    </dsp:sp>
    <dsp:sp modelId="{426A4BF2-5210-4436-B266-7308D2737C25}">
      <dsp:nvSpPr>
        <dsp:cNvPr id="0" name=""/>
        <dsp:cNvSpPr/>
      </dsp:nvSpPr>
      <dsp:spPr>
        <a:xfrm>
          <a:off x="5737969" y="194197"/>
          <a:ext cx="3176137" cy="1564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700" i="1" kern="1200" dirty="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700" b="0" i="1" kern="1200" dirty="0" smtClean="0">
                      <a:latin typeface="Cambria Math" panose="02040503050406030204" pitchFamily="18" charset="0"/>
                    </a:rPr>
                    <m:t>২</m:t>
                  </m:r>
                </m:e>
                <m:sup>
                  <m:r>
                    <a:rPr lang="en-US" sz="1700" b="0" i="1" kern="1200" dirty="0" smtClean="0">
                      <a:latin typeface="Cambria Math" panose="02040503050406030204" pitchFamily="18" charset="0"/>
                    </a:rPr>
                    <m:t>২</m:t>
                  </m:r>
                </m:sup>
              </m:sSup>
              <m:r>
                <a:rPr lang="en-US" sz="1700" b="0" i="1" kern="1200" dirty="0" smtClean="0">
                  <a:latin typeface="Cambria Math" panose="02040503050406030204" pitchFamily="18" charset="0"/>
                </a:rPr>
                <m:t>+</m:t>
              </m:r>
              <m:sSup>
                <m:sSupPr>
                  <m:ctrlPr>
                    <a:rPr lang="en-US" sz="1700" b="0" i="1" kern="1200" dirty="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700" b="0" i="1" kern="1200" dirty="0" smtClean="0">
                      <a:latin typeface="Cambria Math" panose="02040503050406030204" pitchFamily="18" charset="0"/>
                    </a:rPr>
                    <m:t>৩</m:t>
                  </m:r>
                </m:e>
                <m:sup>
                  <m:r>
                    <a:rPr lang="en-US" sz="1700" b="0" i="1" kern="1200" dirty="0" smtClean="0">
                      <a:latin typeface="Cambria Math" panose="02040503050406030204" pitchFamily="18" charset="0"/>
                    </a:rPr>
                    <m:t>২</m:t>
                  </m:r>
                </m:sup>
              </m:sSup>
            </m:oMath>
          </a14:m>
          <a:r>
            <a:rPr lang="en-US" sz="1700" kern="1200" dirty="0" smtClean="0"/>
            <a:t>=?</a:t>
          </a:r>
          <a:endParaRPr lang="en-US" sz="1700" kern="1200" dirty="0"/>
        </a:p>
      </dsp:txBody>
      <dsp:txXfrm>
        <a:off x="5737969" y="194197"/>
        <a:ext cx="3176137" cy="1564548"/>
      </dsp:txXfrm>
    </dsp:sp>
    <dsp:sp modelId="{8ED2CB8A-0DDB-4944-8E69-2C9D5C4D3B53}">
      <dsp:nvSpPr>
        <dsp:cNvPr id="0" name=""/>
        <dsp:cNvSpPr/>
      </dsp:nvSpPr>
      <dsp:spPr>
        <a:xfrm>
          <a:off x="1719740" y="2019504"/>
          <a:ext cx="2607580" cy="1564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700" i="1" kern="1200" dirty="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700" b="0" i="1" kern="1200" dirty="0" smtClean="0">
                      <a:latin typeface="Cambria Math" panose="02040503050406030204" pitchFamily="18" charset="0"/>
                    </a:rPr>
                    <m:t>৩</m:t>
                  </m:r>
                </m:e>
                <m:sup>
                  <m:r>
                    <a:rPr lang="en-US" sz="1700" b="0" i="1" kern="1200" dirty="0" smtClean="0">
                      <a:latin typeface="Cambria Math" panose="02040503050406030204" pitchFamily="18" charset="0"/>
                    </a:rPr>
                    <m:t>২</m:t>
                  </m:r>
                </m:sup>
              </m:sSup>
            </m:oMath>
          </a14:m>
          <a:r>
            <a:rPr lang="en-US" sz="1700" kern="1200" dirty="0" smtClean="0"/>
            <a:t>-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700" i="1" kern="1200" dirty="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700" b="0" i="1" kern="1200" dirty="0" smtClean="0">
                      <a:latin typeface="Cambria Math" panose="02040503050406030204" pitchFamily="18" charset="0"/>
                    </a:rPr>
                    <m:t>২</m:t>
                  </m:r>
                </m:e>
                <m:sup>
                  <m:r>
                    <a:rPr lang="en-US" sz="1700" b="0" i="1" kern="1200" dirty="0" smtClean="0">
                      <a:latin typeface="Cambria Math" panose="02040503050406030204" pitchFamily="18" charset="0"/>
                    </a:rPr>
                    <m:t>২</m:t>
                  </m:r>
                </m:sup>
              </m:sSup>
            </m:oMath>
          </a14:m>
          <a:r>
            <a:rPr lang="en-US" sz="1700" kern="1200" dirty="0" smtClean="0"/>
            <a:t>=?</a:t>
          </a:r>
          <a:endParaRPr lang="en-US" sz="1700" kern="1200" dirty="0"/>
        </a:p>
      </dsp:txBody>
      <dsp:txXfrm>
        <a:off x="1719740" y="2019504"/>
        <a:ext cx="2607580" cy="1564548"/>
      </dsp:txXfrm>
    </dsp:sp>
    <dsp:sp modelId="{217B6D2F-D887-4DDD-A1E9-B5E3F1F880F6}">
      <dsp:nvSpPr>
        <dsp:cNvPr id="0" name=""/>
        <dsp:cNvSpPr/>
      </dsp:nvSpPr>
      <dsp:spPr>
        <a:xfrm>
          <a:off x="4588079" y="2019504"/>
          <a:ext cx="2607580" cy="1564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70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700" b="0" i="1" kern="1200" smtClean="0">
                      <a:latin typeface="Cambria Math" panose="02040503050406030204" pitchFamily="18" charset="0"/>
                    </a:rPr>
                    <m:t>৩</m:t>
                  </m:r>
                </m:e>
                <m:sup>
                  <m:r>
                    <a:rPr lang="en-US" sz="1700" b="0" i="1" kern="1200" smtClean="0">
                      <a:latin typeface="Cambria Math" panose="02040503050406030204" pitchFamily="18" charset="0"/>
                    </a:rPr>
                    <m:t>২</m:t>
                  </m:r>
                </m:sup>
              </m:sSup>
            </m:oMath>
          </a14:m>
          <a:r>
            <a:rPr lang="en-US" sz="1700" kern="1200" dirty="0" smtClean="0"/>
            <a:t>-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700" i="1" kern="1200" dirty="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700" b="0" i="1" kern="1200" dirty="0" smtClean="0">
                      <a:latin typeface="Cambria Math" panose="02040503050406030204" pitchFamily="18" charset="0"/>
                    </a:rPr>
                    <m:t>১</m:t>
                  </m:r>
                </m:e>
                <m:sup>
                  <m:r>
                    <a:rPr lang="en-US" sz="1700" b="0" i="1" kern="1200" dirty="0" smtClean="0">
                      <a:latin typeface="Cambria Math" panose="02040503050406030204" pitchFamily="18" charset="0"/>
                    </a:rPr>
                    <m:t>২</m:t>
                  </m:r>
                </m:sup>
              </m:sSup>
            </m:oMath>
          </a14:m>
          <a:r>
            <a:rPr lang="en-US" sz="1700" kern="1200" dirty="0" smtClean="0"/>
            <a:t>=?</a:t>
          </a:r>
          <a:endParaRPr lang="en-US" sz="1700" kern="1200" dirty="0"/>
        </a:p>
      </dsp:txBody>
      <dsp:txXfrm>
        <a:off x="4588079" y="2019504"/>
        <a:ext cx="2607580" cy="1564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58" y="477788"/>
            <a:ext cx="9775371" cy="63040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2329543"/>
            <a:ext cx="434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C00000"/>
                </a:solidFill>
              </a:rPr>
              <a:t>শুভ</a:t>
            </a:r>
            <a:r>
              <a:rPr lang="en-US" sz="6600" dirty="0" smtClean="0">
                <a:solidFill>
                  <a:srgbClr val="C00000"/>
                </a:solidFill>
              </a:rPr>
              <a:t>  </a:t>
            </a:r>
            <a:r>
              <a:rPr lang="en-US" sz="6600" dirty="0" err="1" smtClean="0">
                <a:solidFill>
                  <a:srgbClr val="C00000"/>
                </a:solidFill>
              </a:rPr>
              <a:t>সকাল</a:t>
            </a:r>
            <a:endParaRPr lang="en-US" sz="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800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14" y="733371"/>
            <a:ext cx="7119255" cy="5983115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85011" y="1168396"/>
            <a:ext cx="3590161" cy="1280890"/>
          </a:xfrm>
        </p:spPr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  <a:latin typeface="SutonnyMJ" pitchFamily="2" charset="0"/>
              </a:rPr>
              <a:t>সবাইকে</a:t>
            </a:r>
            <a:r>
              <a:rPr lang="en-US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SutonnyMJ" pitchFamily="2" charset="0"/>
              </a:rPr>
              <a:t>ধন্যবাদ</a:t>
            </a:r>
            <a:endParaRPr lang="en-US" dirty="0">
              <a:solidFill>
                <a:srgbClr val="0070C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74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959429" y="370115"/>
            <a:ext cx="3102428" cy="598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endParaRPr lang="en-US" dirty="0"/>
          </a:p>
        </p:txBody>
      </p:sp>
      <p:sp>
        <p:nvSpPr>
          <p:cNvPr id="7" name="Vertical Scroll 6"/>
          <p:cNvSpPr/>
          <p:nvPr/>
        </p:nvSpPr>
        <p:spPr>
          <a:xfrm>
            <a:off x="1524001" y="3113314"/>
            <a:ext cx="3526972" cy="364671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আবুল</a:t>
            </a:r>
            <a:r>
              <a:rPr lang="en-US" dirty="0" smtClean="0"/>
              <a:t> </a:t>
            </a:r>
            <a:r>
              <a:rPr lang="en-US" dirty="0" err="1" smtClean="0"/>
              <a:t>হাছান</a:t>
            </a:r>
            <a:endParaRPr lang="en-US" dirty="0" smtClean="0"/>
          </a:p>
          <a:p>
            <a:pPr algn="ctr"/>
            <a:r>
              <a:rPr lang="en-US" dirty="0" err="1" smtClean="0"/>
              <a:t>প্রধান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endParaRPr lang="en-US" dirty="0" smtClean="0"/>
          </a:p>
          <a:p>
            <a:pPr algn="ctr"/>
            <a:r>
              <a:rPr lang="en-US" dirty="0" err="1" smtClean="0"/>
              <a:t>নিশাত</a:t>
            </a:r>
            <a:r>
              <a:rPr lang="en-US" dirty="0" smtClean="0"/>
              <a:t> </a:t>
            </a:r>
            <a:r>
              <a:rPr lang="en-US" dirty="0" err="1" smtClean="0"/>
              <a:t>জুট</a:t>
            </a:r>
            <a:r>
              <a:rPr lang="en-US" dirty="0" smtClean="0"/>
              <a:t> </a:t>
            </a:r>
            <a:r>
              <a:rPr lang="en-US" dirty="0" err="1" smtClean="0"/>
              <a:t>মিলস্</a:t>
            </a:r>
            <a:r>
              <a:rPr lang="en-US" dirty="0" smtClean="0"/>
              <a:t> </a:t>
            </a:r>
            <a:r>
              <a:rPr lang="en-US" dirty="0" err="1" smtClean="0"/>
              <a:t>আদর্শ</a:t>
            </a:r>
            <a:r>
              <a:rPr lang="en-US" dirty="0" smtClean="0"/>
              <a:t> </a:t>
            </a:r>
            <a:r>
              <a:rPr lang="en-US" dirty="0" err="1" smtClean="0"/>
              <a:t>বিদ্যালয়,টংগী</a:t>
            </a:r>
            <a:r>
              <a:rPr lang="en-US" dirty="0" smtClean="0"/>
              <a:t>, </a:t>
            </a:r>
            <a:r>
              <a:rPr lang="en-US" dirty="0" err="1" smtClean="0"/>
              <a:t>গাজীপুর</a:t>
            </a:r>
            <a:r>
              <a:rPr lang="en-US" dirty="0" smtClean="0"/>
              <a:t>।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239" y="1084653"/>
            <a:ext cx="1816390" cy="19300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Snip Same Side Corner Rectangle 8"/>
          <p:cNvSpPr/>
          <p:nvPr/>
        </p:nvSpPr>
        <p:spPr>
          <a:xfrm>
            <a:off x="6531429" y="424543"/>
            <a:ext cx="3570514" cy="576943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657" y="1012371"/>
            <a:ext cx="3526972" cy="476794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683829" y="5758543"/>
            <a:ext cx="3135084" cy="783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১ম </a:t>
            </a:r>
            <a:r>
              <a:rPr lang="en-US" dirty="0" err="1" smtClean="0"/>
              <a:t>অধ্যায়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সময়-৪৫ </a:t>
            </a:r>
            <a:r>
              <a:rPr lang="en-US" dirty="0" err="1" smtClean="0"/>
              <a:t>মিনিট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7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2839046" cy="59509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নিচে</a:t>
            </a:r>
            <a:r>
              <a:rPr lang="en-US" dirty="0" smtClean="0"/>
              <a:t> </a:t>
            </a:r>
            <a:r>
              <a:rPr lang="en-US" dirty="0" err="1" smtClean="0"/>
              <a:t>লক্ষ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06581381"/>
                  </p:ext>
                </p:extLst>
              </p:nvPr>
            </p:nvGraphicFramePr>
            <p:xfrm>
              <a:off x="2589213" y="2133600"/>
              <a:ext cx="8915400" cy="377825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06581381"/>
                  </p:ext>
                </p:extLst>
              </p:nvPr>
            </p:nvGraphicFramePr>
            <p:xfrm>
              <a:off x="2589213" y="2133600"/>
              <a:ext cx="8915400" cy="377825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  <p:sp>
        <p:nvSpPr>
          <p:cNvPr id="6" name="Rectangle 5"/>
          <p:cNvSpPr/>
          <p:nvPr/>
        </p:nvSpPr>
        <p:spPr>
          <a:xfrm>
            <a:off x="4114800" y="6019800"/>
            <a:ext cx="5366657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সঠিক</a:t>
            </a:r>
            <a:r>
              <a:rPr lang="en-US" sz="3200" dirty="0" smtClean="0"/>
              <a:t> উত্তরঃ১০,১৩,০৫,০৮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892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8" fill="hold" grpId="2" nodeType="click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Graphic spid="4" grpId="1">
        <p:bldAsOne/>
      </p:bldGraphic>
      <p:bldGraphic spid="4" grpId="2">
        <p:bldAsOne/>
      </p:bldGraphic>
      <p:bldP spid="6" grpId="0" animBg="1"/>
      <p:bldP spid="6" grpI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8457" y="504368"/>
            <a:ext cx="4855029" cy="66040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       </a:t>
            </a:r>
            <a:r>
              <a:rPr lang="en-US" dirty="0" err="1" smtClean="0">
                <a:solidFill>
                  <a:srgbClr val="FF0000"/>
                </a:solidFill>
              </a:rPr>
              <a:t>আজকের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পাঠ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71845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err="1" smtClean="0"/>
              <a:t>দুই</a:t>
            </a:r>
            <a:r>
              <a:rPr lang="en-US" sz="4000" dirty="0" smtClean="0"/>
              <a:t> </a:t>
            </a:r>
            <a:r>
              <a:rPr lang="en-US" sz="4000" dirty="0" err="1" smtClean="0"/>
              <a:t>বর্গের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সমষ্টি</a:t>
            </a:r>
            <a:r>
              <a:rPr lang="en-US" sz="4000" dirty="0" smtClean="0"/>
              <a:t> ও </a:t>
            </a:r>
            <a:r>
              <a:rPr lang="en-US" sz="4000" dirty="0" err="1" smtClean="0"/>
              <a:t>অন্তর</a:t>
            </a:r>
            <a:r>
              <a:rPr lang="en-US" sz="4000" dirty="0" smtClean="0"/>
              <a:t> </a:t>
            </a:r>
            <a:r>
              <a:rPr lang="en-US" sz="4000" dirty="0" err="1" smtClean="0"/>
              <a:t>রুপে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প্রকাশ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8297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8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8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build="p" animBg="1"/>
      <p:bldP spid="3" grpI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6772" y="613224"/>
            <a:ext cx="2144486" cy="693061"/>
          </a:xfrm>
        </p:spPr>
        <p:txBody>
          <a:bodyPr/>
          <a:lstStyle/>
          <a:p>
            <a:r>
              <a:rPr lang="en-US" dirty="0" err="1" smtClean="0"/>
              <a:t>শিখন</a:t>
            </a:r>
            <a:r>
              <a:rPr lang="en-US" dirty="0" smtClean="0"/>
              <a:t> </a:t>
            </a:r>
            <a:r>
              <a:rPr lang="en-US" dirty="0" err="1" smtClean="0"/>
              <a:t>ফল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err="1" smtClean="0"/>
              <a:t>শিক্ষার্থীরা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এই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পাঠ</a:t>
            </a:r>
            <a:r>
              <a:rPr lang="en-US" sz="3200" dirty="0" smtClean="0"/>
              <a:t> </a:t>
            </a:r>
            <a:r>
              <a:rPr lang="en-US" sz="3200" dirty="0" err="1" smtClean="0"/>
              <a:t>শেষে</a:t>
            </a:r>
            <a:r>
              <a:rPr lang="en-US" sz="3200" dirty="0" smtClean="0"/>
              <a:t> </a:t>
            </a:r>
            <a:r>
              <a:rPr lang="en-US" sz="3200" dirty="0" err="1" smtClean="0"/>
              <a:t>যে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কোন</a:t>
            </a:r>
            <a:r>
              <a:rPr lang="en-US" sz="3200" dirty="0" smtClean="0"/>
              <a:t> </a:t>
            </a:r>
            <a:r>
              <a:rPr lang="en-US" sz="3200" dirty="0" err="1" smtClean="0"/>
              <a:t>সংখ্যার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বর্গ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নির্ণয়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</a:t>
            </a:r>
          </a:p>
          <a:p>
            <a:r>
              <a:rPr lang="en-US" sz="3200" dirty="0" err="1" smtClean="0"/>
              <a:t>এই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পাঠ</a:t>
            </a:r>
            <a:r>
              <a:rPr lang="en-US" sz="3200" dirty="0" smtClean="0"/>
              <a:t> </a:t>
            </a:r>
            <a:r>
              <a:rPr lang="en-US" sz="3200" dirty="0" err="1" smtClean="0"/>
              <a:t>শেষে</a:t>
            </a:r>
            <a:r>
              <a:rPr lang="en-US" sz="3200" dirty="0" smtClean="0"/>
              <a:t> </a:t>
            </a:r>
            <a:r>
              <a:rPr lang="en-US" sz="3200" dirty="0" err="1" smtClean="0"/>
              <a:t>দুই</a:t>
            </a:r>
            <a:r>
              <a:rPr lang="en-US" sz="3200" dirty="0" smtClean="0"/>
              <a:t> </a:t>
            </a:r>
            <a:r>
              <a:rPr lang="en-US" sz="3200" dirty="0" err="1" smtClean="0"/>
              <a:t>বর্গের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সমষ্টি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নির্ণয়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</a:t>
            </a:r>
          </a:p>
          <a:p>
            <a:r>
              <a:rPr lang="en-US" sz="3200" dirty="0" err="1" smtClean="0"/>
              <a:t>দুই</a:t>
            </a:r>
            <a:r>
              <a:rPr lang="en-US" sz="3200" dirty="0" smtClean="0"/>
              <a:t> </a:t>
            </a:r>
            <a:r>
              <a:rPr lang="en-US" sz="3200" dirty="0" err="1" smtClean="0"/>
              <a:t>বর্গের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অন্তর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নির্ণয়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</a:t>
            </a:r>
          </a:p>
          <a:p>
            <a:r>
              <a:rPr lang="en-US" sz="3200" dirty="0" err="1" smtClean="0"/>
              <a:t>কোন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কোন</a:t>
            </a:r>
            <a:r>
              <a:rPr lang="en-US" sz="3200" dirty="0" smtClean="0"/>
              <a:t> </a:t>
            </a:r>
            <a:r>
              <a:rPr lang="en-US" sz="3200" dirty="0" err="1" smtClean="0"/>
              <a:t>সংখ্যাকে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দুই</a:t>
            </a:r>
            <a:r>
              <a:rPr lang="en-US" sz="3200" dirty="0" smtClean="0"/>
              <a:t> </a:t>
            </a:r>
            <a:r>
              <a:rPr lang="en-US" sz="3200" dirty="0" err="1" smtClean="0"/>
              <a:t>বর্গের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সমষ্টি</a:t>
            </a:r>
            <a:r>
              <a:rPr lang="en-US" sz="3200" dirty="0" smtClean="0"/>
              <a:t> ও </a:t>
            </a:r>
            <a:r>
              <a:rPr lang="en-US" sz="3200" dirty="0" err="1" smtClean="0"/>
              <a:t>অন্তর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যায়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তা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9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2697" y="634996"/>
            <a:ext cx="2196789" cy="57331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এসো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জানি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1" t="35992" r="2397" b="2038"/>
          <a:stretch/>
        </p:blipFill>
        <p:spPr>
          <a:xfrm>
            <a:off x="1904998" y="4321628"/>
            <a:ext cx="3668487" cy="2439403"/>
          </a:xfrm>
        </p:spPr>
      </p:pic>
      <p:sp>
        <p:nvSpPr>
          <p:cNvPr id="5" name="Horizontal Scroll 4"/>
          <p:cNvSpPr/>
          <p:nvPr/>
        </p:nvSpPr>
        <p:spPr>
          <a:xfrm>
            <a:off x="2917370" y="1295400"/>
            <a:ext cx="6988629" cy="308065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কোন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সংখ্যাকে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যদি</a:t>
            </a:r>
            <a:r>
              <a:rPr lang="en-US" sz="2800" dirty="0" smtClean="0"/>
              <a:t> </a:t>
            </a:r>
            <a:r>
              <a:rPr lang="en-US" sz="2800" dirty="0" err="1" smtClean="0"/>
              <a:t>দুইটি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অসমান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উভয়ই</a:t>
            </a:r>
            <a:r>
              <a:rPr lang="en-US" sz="2800" dirty="0" smtClean="0"/>
              <a:t> </a:t>
            </a:r>
            <a:r>
              <a:rPr lang="en-US" sz="2800" dirty="0" err="1" smtClean="0"/>
              <a:t>জোড়</a:t>
            </a:r>
            <a:r>
              <a:rPr lang="en-US" sz="2800" dirty="0" smtClean="0"/>
              <a:t> </a:t>
            </a:r>
            <a:r>
              <a:rPr lang="en-US" sz="2800" dirty="0" err="1" smtClean="0"/>
              <a:t>অথবা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বিজোড়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সংখ্যার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গুনফল</a:t>
            </a:r>
            <a:r>
              <a:rPr lang="en-US" sz="2800" dirty="0" smtClean="0"/>
              <a:t> </a:t>
            </a:r>
            <a:r>
              <a:rPr lang="en-US" sz="2800" dirty="0" err="1" smtClean="0"/>
              <a:t>আকারে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প্রকাশ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তবে</a:t>
            </a:r>
            <a:r>
              <a:rPr lang="en-US" sz="2800" dirty="0" smtClean="0"/>
              <a:t> ঐ </a:t>
            </a:r>
            <a:r>
              <a:rPr lang="en-US" sz="2800" dirty="0" err="1" smtClean="0"/>
              <a:t>সংখাকে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দুইটি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স্বাভাবিক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সংখ্যার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বর্গের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সমষ্টি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অন্তর</a:t>
            </a:r>
            <a:r>
              <a:rPr lang="en-US" sz="2800" dirty="0" smtClean="0"/>
              <a:t> </a:t>
            </a:r>
            <a:r>
              <a:rPr lang="en-US" sz="2800" dirty="0" err="1" smtClean="0"/>
              <a:t>রুপে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প্রকাশ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যায়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5780314" y="4452258"/>
                <a:ext cx="4060372" cy="2133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সংখ্যাকে </a:t>
                </a:r>
                <a:r>
                  <a:rPr lang="en-US" sz="2800" dirty="0" err="1" smtClean="0"/>
                  <a:t>দুইটি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বর্গের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অন্তর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রুপে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প্রকাশ</a:t>
                </a:r>
                <a:endParaRPr lang="en-US" sz="2800" dirty="0" smtClean="0"/>
              </a:p>
              <a:p>
                <a:pPr algn="ctr"/>
                <a:r>
                  <a:rPr lang="en-US" sz="2800" dirty="0"/>
                  <a:t>৮</a:t>
                </a:r>
                <a:r>
                  <a:rPr lang="en-US" sz="2800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৩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4400" dirty="0" smtClean="0"/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১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২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314" y="4452258"/>
                <a:ext cx="4060372" cy="2133600"/>
              </a:xfrm>
              <a:prstGeom prst="rect">
                <a:avLst/>
              </a:prstGeom>
              <a:blipFill rotWithShape="0">
                <a:blip r:embed="rId3"/>
                <a:stretch>
                  <a:fillRect b="-1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682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3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1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6383" y="602339"/>
            <a:ext cx="2730188" cy="63863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জোড়ায়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20" r="-1" b="32948"/>
          <a:stretch/>
        </p:blipFill>
        <p:spPr>
          <a:xfrm>
            <a:off x="3124200" y="1273628"/>
            <a:ext cx="6835296" cy="2525486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3309257" y="3864429"/>
            <a:ext cx="6302829" cy="1981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১৩ </a:t>
            </a:r>
            <a:r>
              <a:rPr lang="en-US" sz="4400" dirty="0" err="1" smtClean="0"/>
              <a:t>কে</a:t>
            </a:r>
            <a:r>
              <a:rPr lang="en-US" sz="4400" dirty="0" smtClean="0"/>
              <a:t> </a:t>
            </a:r>
            <a:r>
              <a:rPr lang="en-US" sz="4400" dirty="0" err="1" smtClean="0"/>
              <a:t>দুইটি</a:t>
            </a:r>
            <a:r>
              <a:rPr lang="en-US" sz="4400" dirty="0" smtClean="0"/>
              <a:t> </a:t>
            </a:r>
            <a:r>
              <a:rPr lang="en-US" sz="4400" dirty="0" err="1" smtClean="0"/>
              <a:t>বর্গের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সমষ্টি</a:t>
            </a:r>
            <a:r>
              <a:rPr lang="en-US" sz="4400" dirty="0" smtClean="0"/>
              <a:t> </a:t>
            </a:r>
            <a:r>
              <a:rPr lang="en-US" sz="4400" dirty="0" err="1" smtClean="0"/>
              <a:t>রুপে</a:t>
            </a:r>
            <a:r>
              <a:rPr lang="en-US" sz="4400" dirty="0" smtClean="0"/>
              <a:t> </a:t>
            </a:r>
            <a:r>
              <a:rPr lang="en-US" sz="4400" dirty="0" err="1" smtClean="0"/>
              <a:t>প্রকাশ</a:t>
            </a:r>
            <a:r>
              <a:rPr lang="en-US" sz="4400" dirty="0" smtClean="0"/>
              <a:t> </a:t>
            </a:r>
            <a:r>
              <a:rPr lang="en-US" sz="4400" dirty="0" err="1" smtClean="0"/>
              <a:t>কর</a:t>
            </a:r>
            <a:r>
              <a:rPr lang="en-US" sz="4400" dirty="0" smtClean="0"/>
              <a:t> ?</a:t>
            </a:r>
            <a:endParaRPr 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788229" y="5943600"/>
                <a:ext cx="5246914" cy="582019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সঠিক </a:t>
                </a:r>
                <a:r>
                  <a:rPr lang="en-US" sz="2400" dirty="0" err="1" smtClean="0"/>
                  <a:t>উত্তরঃ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২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2400" dirty="0" smtClean="0"/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১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2400" dirty="0" smtClean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৩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2400" dirty="0" smtClean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২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২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229" y="5943600"/>
                <a:ext cx="5246914" cy="58201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443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3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7354" y="591453"/>
            <a:ext cx="2523361" cy="649519"/>
          </a:xfrm>
        </p:spPr>
        <p:txBody>
          <a:bodyPr/>
          <a:lstStyle/>
          <a:p>
            <a:r>
              <a:rPr lang="en-US" dirty="0" err="1" smtClean="0"/>
              <a:t>দলীয়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220302" cy="2057400"/>
          </a:xfrm>
        </p:spPr>
        <p:txBody>
          <a:bodyPr>
            <a:normAutofit fontScale="92500"/>
          </a:bodyPr>
          <a:lstStyle/>
          <a:p>
            <a:r>
              <a:rPr lang="en-US" sz="3600" dirty="0" err="1" smtClean="0"/>
              <a:t>নিচের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কোন</a:t>
            </a:r>
            <a:r>
              <a:rPr lang="en-US" sz="3600" dirty="0" smtClean="0"/>
              <a:t> </a:t>
            </a:r>
            <a:r>
              <a:rPr lang="en-US" sz="3600" dirty="0" err="1" smtClean="0"/>
              <a:t>সংখ্যটিকে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একাদিক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উপায়ে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দুইবর্গের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সমষ্টি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রুপে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প্রকাশ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যায়</a:t>
            </a:r>
            <a:r>
              <a:rPr lang="en-US" sz="3600" dirty="0" smtClean="0"/>
              <a:t> </a:t>
            </a:r>
            <a:r>
              <a:rPr lang="en-US" sz="3600" dirty="0" smtClean="0">
                <a:latin typeface="SutonnyMJ" pitchFamily="2" charset="0"/>
              </a:rPr>
              <a:t>?</a:t>
            </a:r>
          </a:p>
          <a:p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সংখ্যাগুলো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হলোঃ</a:t>
            </a:r>
            <a:r>
              <a:rPr lang="en-US" sz="3600" dirty="0" smtClean="0">
                <a:latin typeface="SutonnyMJ" pitchFamily="2" charset="0"/>
              </a:rPr>
              <a:t> ৫,১০,২৫,৬৫</a:t>
            </a:r>
          </a:p>
          <a:p>
            <a:pPr marL="0" indent="0">
              <a:buNone/>
            </a:pP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298371" y="4680857"/>
                <a:ext cx="5704115" cy="663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সঠিক </a:t>
                </a:r>
                <a:r>
                  <a:rPr lang="en-US" sz="2800" dirty="0" err="1" smtClean="0"/>
                  <a:t>উত্তরঃ</a:t>
                </a:r>
                <a:r>
                  <a:rPr lang="en-US" sz="2800" dirty="0" smtClean="0"/>
                  <a:t> ৬৫=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৮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2800" dirty="0" smtClean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১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2800" dirty="0" smtClean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৭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2800" dirty="0" smtClean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৪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২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371" y="4680857"/>
                <a:ext cx="5704115" cy="663643"/>
              </a:xfrm>
              <a:prstGeom prst="rect">
                <a:avLst/>
              </a:prstGeom>
              <a:blipFill rotWithShape="0">
                <a:blip r:embed="rId2"/>
                <a:stretch>
                  <a:fillRect l="-2137" b="-24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249" y="424545"/>
            <a:ext cx="3956240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9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068" y="417280"/>
            <a:ext cx="2490704" cy="76926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বাড়ির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কাজ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84514"/>
            <a:ext cx="3712029" cy="1867151"/>
          </a:xfrm>
        </p:spPr>
      </p:pic>
      <p:sp>
        <p:nvSpPr>
          <p:cNvPr id="7" name="Left-Right Arrow 6"/>
          <p:cNvSpPr/>
          <p:nvPr/>
        </p:nvSpPr>
        <p:spPr>
          <a:xfrm>
            <a:off x="1937656" y="2917371"/>
            <a:ext cx="8164287" cy="353785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2000" dirty="0" smtClean="0"/>
              <a:t>১৮৫ </a:t>
            </a:r>
            <a:r>
              <a:rPr lang="en-US" sz="2000" dirty="0" err="1" smtClean="0"/>
              <a:t>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দুইটি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বর্গের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সমষ্টি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রুপে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প্রকাশ</a:t>
            </a:r>
            <a:r>
              <a:rPr lang="en-US" sz="2000" dirty="0" smtClean="0"/>
              <a:t> </a:t>
            </a:r>
            <a:r>
              <a:rPr lang="en-US" sz="2000" dirty="0" err="1" smtClean="0"/>
              <a:t>কর</a:t>
            </a:r>
            <a:r>
              <a:rPr lang="en-US" sz="2000" dirty="0" smtClean="0"/>
              <a:t>।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১২ </a:t>
            </a:r>
            <a:r>
              <a:rPr lang="en-US" sz="2000" dirty="0" err="1" smtClean="0"/>
              <a:t>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দুইটি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বর্গের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অন্তর</a:t>
            </a:r>
            <a:r>
              <a:rPr lang="en-US" sz="2000" dirty="0" smtClean="0"/>
              <a:t> </a:t>
            </a:r>
            <a:r>
              <a:rPr lang="en-US" sz="2000" dirty="0" err="1" smtClean="0"/>
              <a:t>রুপে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প্রকাশ</a:t>
            </a:r>
            <a:r>
              <a:rPr lang="en-US" sz="2000" dirty="0" smtClean="0"/>
              <a:t> </a:t>
            </a:r>
            <a:r>
              <a:rPr lang="en-US" sz="2000" dirty="0" err="1" smtClean="0"/>
              <a:t>কর</a:t>
            </a:r>
            <a:r>
              <a:rPr lang="en-US" sz="2000" dirty="0" smtClean="0"/>
              <a:t>। 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৯৯ </a:t>
            </a:r>
            <a:r>
              <a:rPr lang="en-US" sz="2000" dirty="0" err="1" smtClean="0"/>
              <a:t>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দুইটি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বর্গের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অন্তর</a:t>
            </a:r>
            <a:r>
              <a:rPr lang="en-US" sz="2000" dirty="0" smtClean="0"/>
              <a:t> ও </a:t>
            </a:r>
            <a:r>
              <a:rPr lang="en-US" sz="2000" dirty="0" err="1" smtClean="0"/>
              <a:t>সমষ্টি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রুপে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প্রকাশ</a:t>
            </a:r>
            <a:r>
              <a:rPr lang="en-US" sz="2000" dirty="0" smtClean="0"/>
              <a:t> </a:t>
            </a:r>
            <a:r>
              <a:rPr lang="en-US" sz="2000" dirty="0" err="1" smtClean="0"/>
              <a:t>কর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5108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9" fill="hold" grpId="1" nodeType="click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1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4" presetClass="exit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1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1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4" presetClass="exit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175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build="allAtOnce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248</TotalTime>
  <Words>194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Cambria Math</vt:lpstr>
      <vt:lpstr>Century Gothic</vt:lpstr>
      <vt:lpstr>SutonnyMJ</vt:lpstr>
      <vt:lpstr>Wingdings 3</vt:lpstr>
      <vt:lpstr>Wisp</vt:lpstr>
      <vt:lpstr>PowerPoint Presentation</vt:lpstr>
      <vt:lpstr>PowerPoint Presentation</vt:lpstr>
      <vt:lpstr>নিচে লক্ষ কর</vt:lpstr>
      <vt:lpstr>        আজকের পাঠ</vt:lpstr>
      <vt:lpstr>শিখন ফল</vt:lpstr>
      <vt:lpstr>এসো জানি</vt:lpstr>
      <vt:lpstr>জোড়ায় কাজ</vt:lpstr>
      <vt:lpstr>দলীয় কাজ</vt:lpstr>
      <vt:lpstr>বাড়ির কাজ</vt:lpstr>
      <vt:lpstr>সবাইকে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alif hassan</dc:creator>
  <cp:lastModifiedBy>alif hassan</cp:lastModifiedBy>
  <cp:revision>22</cp:revision>
  <dcterms:created xsi:type="dcterms:W3CDTF">2020-03-28T13:23:40Z</dcterms:created>
  <dcterms:modified xsi:type="dcterms:W3CDTF">2020-03-28T17:31:55Z</dcterms:modified>
</cp:coreProperties>
</file>