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304801"/>
            <a:ext cx="2819400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8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red_tulips_in_the_rain_hd_spring_flowers_wallpaper-norm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91440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obile-Phone-Amplifier-Repeat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"/>
            <a:ext cx="8458200" cy="4191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819400" y="4267200"/>
            <a:ext cx="350520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মোবাইল নেটওয়ার্ক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5105400"/>
            <a:ext cx="78486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টাওয়ারে কলটি মাইক্রোওয়েভের মাধ্যমে মোবাইল সুইচ স্টেশনে যায় । স্টেশন কলটিকে স্থানীয় টেলিফোন এক্সচেঞ্জে পাঠায় । সেখান থেকে গ্রাহকের নিকট পৌছায়।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twor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397"/>
            <a:ext cx="9144000" cy="48866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5486400"/>
            <a:ext cx="6705600" cy="70788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মোবাইলের কার্যপদ্ধতি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v-14-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85" y="228600"/>
            <a:ext cx="4672615" cy="3962400"/>
          </a:xfrm>
          <a:prstGeom prst="rect">
            <a:avLst/>
          </a:prstGeom>
        </p:spPr>
      </p:pic>
      <p:pic>
        <p:nvPicPr>
          <p:cNvPr id="3" name="Picture 2" descr="170-42-2013-07-1646824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228600"/>
            <a:ext cx="44958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33800" y="4191000"/>
            <a:ext cx="2209800" cy="70788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টেলিভিশন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953000"/>
            <a:ext cx="9144000" cy="1754326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টেলিভিশন শব্দের অর্থ দূরদর্শন । অর্থাৎ দূর থেকে দেখা। স্কটিশ আবিস্কারক লজি বেয়ার্ড ১৯২৬ সালে টেলিভিশনে চিত্র প্রেরণে  সক্ষম হন 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tellite-Cabl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"/>
            <a:ext cx="8534400" cy="464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52600" y="4648200"/>
            <a:ext cx="594360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টেলিভিশনে ছবি ও শব্দ প্রেরণ ও গ্রহন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257800"/>
            <a:ext cx="91440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টেলিভিশনে যে চিত্র প্রেরণ করা হবে তার সাথে সংশ্লিষ্ট শব্দকে ও মাইক্রোফোনের সাহায্যে সংগ্রহ ও প্রেরণ করা হয় । মাইক্রোফোনের শব্দকে তড়িৎ সংকেতে রূপান্তরিত করে।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a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29000" y="4191000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ফ্যাক্স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795897"/>
            <a:ext cx="9144000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ফ্যাক্সিমিলি বা ফ্যাক্স হলো তার বা রেডিওর সাহায্যে গ্রাফিক্যাল তথ্য বা যে কোনো লিখিত ডকুমেন্ট হুবহু কপি করে প্রেরণ ও গ্রহণের একটি ইলেক্ট্রনিক্স ব্যবস্থা। ১৮৪২সালে স্কটল্যান্ডের বিজ্ঞানী আলেকজান্ডার বেইন ফ্যাক্স আবিস্কার করেন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oip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57200"/>
            <a:ext cx="83820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" y="4953000"/>
            <a:ext cx="160020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প্রেরক ফ্যাক্স মেশিন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24200" y="5029200"/>
            <a:ext cx="198120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টেলিফোন নেটওয়ার্ক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1800" y="4953000"/>
            <a:ext cx="1905000" cy="954107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প্রাপক ফ্যাক্স মেশিন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67000" y="6248400"/>
            <a:ext cx="3810000" cy="584775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ফ্যাক্স মেশিনের কার্যক্রম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981200" y="5562600"/>
            <a:ext cx="1066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257800" y="5486400"/>
            <a:ext cx="12954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5334000"/>
            <a:ext cx="6705600" cy="120032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একক কাজ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১। চিত্রে প্রদর্শিত বস্তুর নাম কী ? 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        ২। এর পাঁচটি ব্যবহার লিখ 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Samsung-Comput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0"/>
            <a:ext cx="7239000" cy="48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w0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57201"/>
            <a:ext cx="8077200" cy="46481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562600"/>
            <a:ext cx="8077200" cy="707886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কম্পিউটারের গঠন বর্ণনা কর 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447800"/>
            <a:ext cx="9144001" cy="31700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									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১। রঙিন টেলিভিশনের মৌলিক রং কয়টি ও কী কী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									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। হার্ড ওয়্যার ও সফট ওয়্যার বলতে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কী বুঝ?			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	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228600"/>
            <a:ext cx="22860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WSP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143000"/>
            <a:ext cx="7162800" cy="27934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3886200"/>
            <a:ext cx="9144000" cy="132343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রেডিও , টেলিভিশন ও মোবাইল ফোন থেকে সৃষ্ট সমস্যা গুলো বর্ণনা কর।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76400"/>
            <a:ext cx="9144000" cy="390876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মোঃ</a:t>
            </a:r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ফজলে রাব্বি </a:t>
            </a:r>
            <a:endParaRPr lang="bn-BD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(বিজ্ঞান) </a:t>
            </a:r>
            <a:endParaRPr lang="bn-BD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আন্দুলবাড়ীয়া মাধ্যমিক বালিকা বিদ্যালয় ।</a:t>
            </a:r>
            <a:endParaRPr lang="en-US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জীবননগর ,চুয়াডাঙ্গা ।</a:t>
            </a:r>
            <a:endParaRPr lang="bn-BD" sz="40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ইমেইল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rabby.cua@gmail.com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676400"/>
            <a:ext cx="2438400" cy="1883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381000"/>
            <a:ext cx="2057400" cy="101566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biology-14-lg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47800"/>
            <a:ext cx="9144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14400"/>
            <a:ext cx="9144000" cy="4247317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</a:p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বিষয়-বিজ্ঞান</a:t>
            </a:r>
          </a:p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শ্রেণি-দশম</a:t>
            </a:r>
          </a:p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সময়-৫০ মিনিট</a:t>
            </a:r>
          </a:p>
          <a:p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তারিখ-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15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2020</a:t>
            </a:r>
            <a:r>
              <a:rPr lang="bn-BD" sz="5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ইং</a:t>
            </a:r>
            <a:endParaRPr lang="en-US" sz="54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dio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81000"/>
            <a:ext cx="4572000" cy="4038600"/>
          </a:xfrm>
          <a:prstGeom prst="rect">
            <a:avLst/>
          </a:prstGeom>
        </p:spPr>
      </p:pic>
      <p:pic>
        <p:nvPicPr>
          <p:cNvPr id="3" name="Picture 2" descr="telephone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914400"/>
            <a:ext cx="4419600" cy="3381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28800" y="4724400"/>
            <a:ext cx="152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রেডিও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77000" y="4648200"/>
            <a:ext cx="205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টেলিফোন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3000" y="5486400"/>
            <a:ext cx="7467600" cy="769441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চিত্রে প্রদর্শিত বস্তু দিয়ে আমরা কী করি?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2514600"/>
            <a:ext cx="7162800" cy="144655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itchFamily="2" charset="0"/>
                <a:cs typeface="NikoshBAN" pitchFamily="2" charset="0"/>
              </a:rPr>
              <a:t>সবাই কাছাকাছি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762000"/>
            <a:ext cx="6553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আজকের পাঠ শিরোনাম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762000"/>
            <a:ext cx="9144000" cy="55092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শিক্ষার্থীরা......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১।যোগাযোগ কী তা বলতে পারবে।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২।তথ্য ও যোগাযোগের মূলনীতি ব্যাখ্যা করতে পারবে।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৩।রেডিও এবং টেলিভিশনের সম্প্রচার ও গ্রহণ প্রক্রিয়া বর্ণনা করতে পারবে।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৪।মোবাইল,ফ্যাক্স ও কম্পিঊটারের কাজ বর্ণনা করতে পারবে।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lephone-Invention-Stor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304800"/>
            <a:ext cx="6374309" cy="3124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191000"/>
            <a:ext cx="9144000" cy="156966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টেলিফোন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টেলিফোন আধুনিক সভ্যতার একটি অবিচ্ছেদ্য অংগ। যে কোন দেশে কথাবার্তা বলার জন্য জনপ্রিয় মাধ্যম।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আলেকজাণ্ডার গ্রাহাম বেল ১৮৫৭ সালে টেলিফোন আবিষ্কার করেন।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33552"/>
            <a:ext cx="8610600" cy="4286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2743200"/>
            <a:ext cx="2743200" cy="156966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টেলিফোনের কার্যপদ্ধতি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72000"/>
            <a:ext cx="9144000" cy="2062103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আমরা যখন কথা বলি মাউথপিসের মাইক্রোফোনটি কণ্ঠস্বরের শব্দতরঙ্গকে তড়িৎ সংকেতে  রূপান্তরিত করে।এ সংকেত টেলিফোনের তার দিয়ে অপর প্রান্তে টেলিফোনের ইয়ারপিসে যায় ।ইয়ারপিসের স্পিকার তড়িৎ সংকেত কে শব্দে রূপান্তরিত করে , ফলে গ্রাহক শব্দ শুনতে পান 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82727-samsung-galaxy-s-4-t-mobil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4800600" cy="4953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0"/>
            <a:ext cx="5638800" cy="707886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সেল ফোন বা মোবাইল ফোন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5791200"/>
            <a:ext cx="9144000" cy="107721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এই ফোনের সাথে তার সংযুক্ত থাকেনা । মোবাইল থেকে কলটি বেতার তরঙ্গ হিসেবে প্রেরক –গ্রাহক টাওয়ারে যায়।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image00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990600"/>
            <a:ext cx="4724399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343</TotalTime>
  <Words>363</Words>
  <Application>Microsoft Office PowerPoint</Application>
  <PresentationFormat>On-screen Show (4:3)</PresentationFormat>
  <Paragraphs>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feni</dc:creator>
  <cp:lastModifiedBy>Orhan</cp:lastModifiedBy>
  <cp:revision>53</cp:revision>
  <dcterms:created xsi:type="dcterms:W3CDTF">2006-08-16T00:00:00Z</dcterms:created>
  <dcterms:modified xsi:type="dcterms:W3CDTF">2020-03-27T04:51:50Z</dcterms:modified>
</cp:coreProperties>
</file>