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291" r:id="rId2"/>
    <p:sldId id="339" r:id="rId3"/>
    <p:sldId id="375" r:id="rId4"/>
    <p:sldId id="327" r:id="rId5"/>
    <p:sldId id="350" r:id="rId6"/>
    <p:sldId id="330" r:id="rId7"/>
    <p:sldId id="359" r:id="rId8"/>
    <p:sldId id="370" r:id="rId9"/>
    <p:sldId id="366" r:id="rId10"/>
    <p:sldId id="367" r:id="rId11"/>
    <p:sldId id="362" r:id="rId12"/>
    <p:sldId id="363" r:id="rId13"/>
    <p:sldId id="369" r:id="rId14"/>
    <p:sldId id="340" r:id="rId15"/>
    <p:sldId id="287" r:id="rId16"/>
    <p:sldId id="374" r:id="rId17"/>
    <p:sldId id="3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3421" autoAdjust="0"/>
  </p:normalViewPr>
  <p:slideViewPr>
    <p:cSldViewPr>
      <p:cViewPr>
        <p:scale>
          <a:sx n="84" d="100"/>
          <a:sy n="84" d="100"/>
        </p:scale>
        <p:origin x="-40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517ED-4F11-424E-AE37-946AD013A6A4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661FC-6EEF-499E-85A4-5BF1258D1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26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61FC-6EEF-499E-85A4-5BF1258D1B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61FC-6EEF-499E-85A4-5BF1258D1B7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661FC-6EEF-499E-85A4-5BF1258D1B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Scroll 5"/>
          <p:cNvSpPr/>
          <p:nvPr/>
        </p:nvSpPr>
        <p:spPr>
          <a:xfrm>
            <a:off x="228600" y="152400"/>
            <a:ext cx="8686800" cy="1371600"/>
          </a:xfrm>
          <a:prstGeom prst="verticalScroll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40402_231437_0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1828800"/>
            <a:ext cx="4019550" cy="3810000"/>
          </a:xfrm>
          <a:prstGeom prst="rect">
            <a:avLst/>
          </a:prstGeom>
        </p:spPr>
      </p:pic>
    </p:spTree>
  </p:cSld>
  <p:clrMapOvr>
    <a:masterClrMapping/>
  </p:clrMapOvr>
  <p:transition>
    <p:wedge/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727575" y="34623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4600" y="1905000"/>
            <a:ext cx="5410200" cy="3276600"/>
          </a:xfrm>
          <a:solidFill>
            <a:srgbClr val="FFC000"/>
          </a:solidFill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Picture 3" descr="Quadro_SDI_3qtr_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2209800"/>
            <a:ext cx="3590925" cy="24384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uiExpand="1" build="p" animBg="1"/>
      <p:bldP spid="6" grpId="1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RAM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endParaRPr lang="en-US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Random Access Memory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9" t="4796" r="4137" b="27771"/>
          <a:stretch/>
        </p:blipFill>
        <p:spPr>
          <a:xfrm>
            <a:off x="2286000" y="2743200"/>
            <a:ext cx="5609303" cy="1973826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build="p" animBg="1"/>
      <p:bldP spid="2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ROM</a:t>
            </a:r>
            <a:b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Read Only Memory</a:t>
            </a:r>
          </a:p>
          <a:p>
            <a:pPr>
              <a:buNone/>
            </a:pPr>
            <a:endParaRPr lang="en-US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2209800"/>
            <a:ext cx="4191000" cy="319450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build="p" animBg="1"/>
      <p:bldP spid="2" grpI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সময়-০4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514600"/>
            <a:ext cx="6553200" cy="3581400"/>
          </a:xfrm>
          <a:solidFill>
            <a:srgbClr val="92D050"/>
          </a:solidFill>
        </p:spPr>
        <p:txBody>
          <a:bodyPr/>
          <a:lstStyle/>
          <a:p>
            <a:pPr algn="ctr"/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0"/>
            <a:ext cx="6946392" cy="4114800"/>
          </a:xfr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RAM ও ROM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133600"/>
            <a:ext cx="7098792" cy="4114800"/>
          </a:xfrm>
          <a:solidFill>
            <a:srgbClr val="FF0000"/>
          </a:solidFill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RAM ও ROM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066800"/>
          </a:xfrm>
          <a:solidFill>
            <a:srgbClr val="FFC00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2438400"/>
            <a:ext cx="3276600" cy="1754326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</a:rPr>
              <a:t>আল্লাহ হাফেজ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 descr="flow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2514600"/>
            <a:ext cx="4111625" cy="2743225"/>
          </a:xfrm>
        </p:spPr>
      </p:pic>
    </p:spTree>
    <p:extLst>
      <p:ext uri="{BB962C8B-B14F-4D97-AF65-F5344CB8AC3E}">
        <p14:creationId xmlns="" xmlns:p14="http://schemas.microsoft.com/office/powerpoint/2010/main" val="3252897027"/>
      </p:ext>
    </p:extLst>
  </p:cSld>
  <p:clrMapOvr>
    <a:masterClrMapping/>
  </p:clrMapOvr>
  <p:transition>
    <p:pull dir="l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C0000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JHSC TEACHER\Norul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57400"/>
            <a:ext cx="2209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971800" y="1600200"/>
            <a:ext cx="5791200" cy="347787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মোঃনুরুল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 সি টি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ঝলম উচ্চ বিদ্যালয় ও কলেজ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ঝলম, </a:t>
            </a:r>
            <a:r>
              <a:rPr lang="en-US" sz="4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কুমিল্লা ।</a:t>
            </a:r>
            <a:endParaRPr lang="en-US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নম্বর:01719-851592</a:t>
            </a:r>
            <a:endParaRPr lang="bn-IN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" r="-180" b="1990"/>
          <a:stretch/>
        </p:blipFill>
        <p:spPr>
          <a:xfrm>
            <a:off x="2971800" y="762000"/>
            <a:ext cx="4676712" cy="62913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153400" cy="5364163"/>
          </a:xfr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600" dirty="0">
                <a:latin typeface="NikoshBAN" pitchFamily="2" charset="0"/>
                <a:cs typeface="NikoshBAN" pitchFamily="2" charset="0"/>
              </a:rPr>
            </a:b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অধ্যায়-2য়   </a:t>
            </a:r>
          </a:p>
          <a:p>
            <a:pPr algn="ctr">
              <a:buNone/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IN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7595058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b="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b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4400" b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endParaRPr lang="en-US" sz="3600" b="0" dirty="0">
              <a:latin typeface="AtraiAMJ" pitchFamily="2" charset="0"/>
              <a:cs typeface="AtraiAMJ" pitchFamily="2" charset="0"/>
            </a:endParaRPr>
          </a:p>
        </p:txBody>
      </p:sp>
      <p:pic>
        <p:nvPicPr>
          <p:cNvPr id="7" name="Content Placeholder 6" descr="ICT_microsites_1700klein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28800"/>
            <a:ext cx="6445250" cy="4549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just"/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শিখন-ফল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তা বলতে পারবে।</a:t>
            </a:r>
          </a:p>
          <a:p>
            <a:pPr>
              <a:buNone/>
            </a:pP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মেমোরির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                         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RAM ও ROM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 বলতে পারবে।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                  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233853055"/>
      </p:ext>
    </p:extLst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62000" y="381000"/>
            <a:ext cx="769620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মেমো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রি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 descr="500px-audio_input_switch_complete_dpst_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6400800" cy="42629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38400"/>
            <a:ext cx="7251192" cy="3810000"/>
          </a:xfrm>
          <a:solidFill>
            <a:srgbClr val="FFFF00"/>
          </a:solidFill>
        </p:spPr>
        <p:txBody>
          <a:bodyPr/>
          <a:lstStyle/>
          <a:p>
            <a:pPr algn="ctr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গুলোকে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মেগাবাইট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endParaRPr lang="en-US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বিট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1024   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১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কিলোবাইট</a:t>
            </a:r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1024    1024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১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মেগাবাইট</a:t>
            </a:r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1024    1024    1024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গিগাবাইট</a:t>
            </a:r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1024    1024    1024    1024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বাইট</a:t>
            </a:r>
            <a:r>
              <a:rPr 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১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টেরাবাইট</a:t>
            </a:r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1362</TotalTime>
  <Words>181</Words>
  <Application>Microsoft Office PowerPoint</Application>
  <PresentationFormat>On-screen Show (4:3)</PresentationFormat>
  <Paragraphs>51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Solstice</vt:lpstr>
      <vt:lpstr>Packager Shell Object</vt:lpstr>
      <vt:lpstr>Slide 1</vt:lpstr>
      <vt:lpstr>শিক্ষক পরিচিতি</vt:lpstr>
      <vt:lpstr>Slide 3</vt:lpstr>
      <vt:lpstr>Slide 4</vt:lpstr>
      <vt:lpstr> আজকের পাঠঃ মেমোরি  স্টোরেজ  ডিভাইস </vt:lpstr>
      <vt:lpstr>                    শিখন-ফল:</vt:lpstr>
      <vt:lpstr>মেমোরি</vt:lpstr>
      <vt:lpstr>মেমোরি ও স্টোরেজ ডিভাইস কি ?</vt:lpstr>
      <vt:lpstr>বিট , বাইট, কিলোবাইট, মেগাবাইট, গিগাবাইট, গিগাবাইট</vt:lpstr>
      <vt:lpstr>প্রধান মেমোরি দুই প্রকার এর  এর ভিডিও চিত্র </vt:lpstr>
      <vt:lpstr>মাদার বোর্ডের মধ্যে মেমোরি  ও স্টোরেজ ডিভাইস </vt:lpstr>
      <vt:lpstr>RAM</vt:lpstr>
      <vt:lpstr>ROM </vt:lpstr>
      <vt:lpstr>একক কাজ: সময়-০4 মিনিট</vt:lpstr>
      <vt:lpstr>দলীয় কাজ</vt:lpstr>
      <vt:lpstr>বাড়ির কাজ</vt:lpstr>
      <vt:lpstr> 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Acer</dc:creator>
  <cp:lastModifiedBy>HP</cp:lastModifiedBy>
  <cp:revision>542</cp:revision>
  <dcterms:created xsi:type="dcterms:W3CDTF">2006-08-16T00:00:00Z</dcterms:created>
  <dcterms:modified xsi:type="dcterms:W3CDTF">2020-03-28T08:39:44Z</dcterms:modified>
</cp:coreProperties>
</file>