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D3B81-3856-4059-84F6-4D80934C1D26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B4C28-4869-4B11-B424-DB4CE834A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143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675" y="0"/>
            <a:ext cx="9001125" cy="678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14478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WELCOME</a:t>
            </a:r>
            <a:endParaRPr lang="en-US" sz="9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00200" y="457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142884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1143000"/>
            <a:ext cx="7905750" cy="36909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0" y="5105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(C-C)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00200" y="457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1371601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baseline="-25000" dirty="0" smtClean="0">
                <a:latin typeface="Arial" pitchFamily="34" charset="0"/>
                <a:cs typeface="NikoshBAN" pitchFamily="2" charset="0"/>
              </a:rPr>
              <a:t>2  </a:t>
            </a:r>
            <a:r>
              <a:rPr lang="en-US" dirty="0" smtClean="0">
                <a:latin typeface="Arial" pitchFamily="34" charset="0"/>
                <a:cs typeface="NikoshBAN" pitchFamily="2" charset="0"/>
              </a:rPr>
              <a:t>=  CH</a:t>
            </a:r>
            <a:r>
              <a:rPr lang="en-US" baseline="-25000" dirty="0" smtClean="0">
                <a:latin typeface="Arial" pitchFamily="34" charset="0"/>
                <a:cs typeface="NikoshBAN" pitchFamily="2" charset="0"/>
              </a:rPr>
              <a:t>2 </a:t>
            </a:r>
            <a:r>
              <a:rPr lang="en-US" dirty="0" smtClean="0">
                <a:latin typeface="Arial" pitchFamily="34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ইথিন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-CH=CH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প্রোপিন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-CH=CH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বিউটিন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 </a:t>
            </a:r>
            <a:r>
              <a:rPr lang="en-US" dirty="0" smtClean="0">
                <a:latin typeface="Arial"/>
                <a:cs typeface="Arial"/>
              </a:rPr>
              <a:t>≡ C</a:t>
            </a:r>
            <a:r>
              <a:rPr lang="el-GR" dirty="0" smtClean="0">
                <a:latin typeface="Times New Roman"/>
                <a:cs typeface="Times New Roman"/>
              </a:rPr>
              <a:t>Η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ইথাইন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 </a:t>
            </a:r>
            <a:r>
              <a:rPr lang="en-US" dirty="0" smtClean="0">
                <a:latin typeface="Arial"/>
                <a:cs typeface="Arial"/>
              </a:rPr>
              <a:t>≡ C</a:t>
            </a:r>
            <a:r>
              <a:rPr lang="el-GR" dirty="0" smtClean="0">
                <a:latin typeface="Times New Roman"/>
                <a:cs typeface="Times New Roman"/>
              </a:rPr>
              <a:t>Η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প্রোপাইন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C </a:t>
            </a:r>
            <a:r>
              <a:rPr lang="en-US" dirty="0" smtClean="0">
                <a:latin typeface="Arial"/>
                <a:cs typeface="Arial"/>
              </a:rPr>
              <a:t>≡ C</a:t>
            </a:r>
            <a:r>
              <a:rPr lang="el-GR" dirty="0" smtClean="0">
                <a:latin typeface="Times New Roman"/>
                <a:cs typeface="Times New Roman"/>
              </a:rPr>
              <a:t>Η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বিউটাইন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41148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দ্বি-বন্ধন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4400" y="1600200"/>
            <a:ext cx="3810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- 2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1828800"/>
            <a:ext cx="30480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7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724400"/>
            <a:ext cx="7620000" cy="13234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304800"/>
            <a:ext cx="3657600" cy="110799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66800" y="457200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হাইড্রোকর্বন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ndex 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52600"/>
            <a:ext cx="3876675" cy="1181100"/>
          </a:xfrm>
          <a:prstGeom prst="rect">
            <a:avLst/>
          </a:prstGeom>
        </p:spPr>
      </p:pic>
      <p:pic>
        <p:nvPicPr>
          <p:cNvPr id="16" name="Picture 15" descr="B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676400"/>
            <a:ext cx="1419225" cy="14382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5400" y="3200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চক্র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800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71600" y="533400"/>
            <a:ext cx="64770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2895600"/>
            <a:ext cx="7162800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3।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 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CH 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সাইক্লোবিউটেনের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8001000" cy="3389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Frame 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91000" y="3810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343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-OH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যৌক্তিকভাবে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6200000" flipH="1">
            <a:off x="1828800" y="3733800"/>
            <a:ext cx="5257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33600" y="3886200"/>
            <a:ext cx="449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47900" y="3848100"/>
            <a:ext cx="457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124200" y="5334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0" y="68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26" name="Flowchart: Punched Tape 25"/>
          <p:cNvSpPr/>
          <p:nvPr/>
        </p:nvSpPr>
        <p:spPr>
          <a:xfrm>
            <a:off x="304800" y="1371600"/>
            <a:ext cx="3962400" cy="4419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পরিচিতি  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নাম-  মোঃ আব্দুর রশিদ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পি এল বি উচ্চ বিদ্যালয়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নিয়ামতপুর,  নওগাঁ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.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Punched Tape 17"/>
          <p:cNvSpPr/>
          <p:nvPr/>
        </p:nvSpPr>
        <p:spPr>
          <a:xfrm>
            <a:off x="4572000" y="1447800"/>
            <a:ext cx="4267200" cy="4114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শ্রেণী- দশম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 – রসায়ন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অধ্যায়- একাদশ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খনিজ সম্পদ ও জীবাশ্ম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20190830_145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752600"/>
            <a:ext cx="1676399" cy="19050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52600" y="838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7526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হাইড্রোকার্বন কাকে বলে তা বলতে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হাইড্রোকার্বনের  শ্রেণীবিভাগ ব্যাখ্যা করতে পারবে 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সম্পৃক্ত ও অসম্পৃক্ত হাইড্রোকার্বন ব্যাখ্যা করতে পারবে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12" descr="HYDROG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3048000" cy="1428750"/>
          </a:xfrm>
          <a:prstGeom prst="rect">
            <a:avLst/>
          </a:prstGeom>
        </p:spPr>
      </p:pic>
      <p:pic>
        <p:nvPicPr>
          <p:cNvPr id="15" name="Picture 14" descr="Carb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914400"/>
            <a:ext cx="2628900" cy="1743075"/>
          </a:xfrm>
          <a:prstGeom prst="rect">
            <a:avLst/>
          </a:prstGeom>
        </p:spPr>
      </p:pic>
      <p:pic>
        <p:nvPicPr>
          <p:cNvPr id="17" name="Picture 16" descr="H 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3733800"/>
            <a:ext cx="3505200" cy="2336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10000" y="1143000"/>
            <a:ext cx="121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/>
              <a:t>+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514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2743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কয়লা (কার্বন 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4267200" y="22098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00400" y="59436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634288" cy="44958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Up Ribbon 15"/>
          <p:cNvSpPr/>
          <p:nvPr/>
        </p:nvSpPr>
        <p:spPr>
          <a:xfrm>
            <a:off x="1066800" y="838200"/>
            <a:ext cx="7239000" cy="11430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09600" y="228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914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1295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হাইড্রোকার্বনের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শ্রেণীবিভাগ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13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495800" y="25146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4446270" y="659130"/>
            <a:ext cx="76200" cy="4396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2286000" y="28956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705600" y="2819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14400" y="3124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অ্যালিফেটিক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0" y="3276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2209800" y="3505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34" idx="0"/>
          </p:cNvCxnSpPr>
          <p:nvPr/>
        </p:nvCxnSpPr>
        <p:spPr>
          <a:xfrm rot="5400000" flipH="1" flipV="1">
            <a:off x="3409950" y="1504950"/>
            <a:ext cx="76200" cy="468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1066800" y="38862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791200" y="38100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48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441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1295400" y="4724400"/>
            <a:ext cx="76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3" idx="0"/>
          </p:cNvCxnSpPr>
          <p:nvPr/>
        </p:nvCxnSpPr>
        <p:spPr>
          <a:xfrm rot="16200000" flipH="1">
            <a:off x="1725136" y="3936524"/>
            <a:ext cx="1588" cy="2644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n Arrow 42"/>
          <p:cNvSpPr/>
          <p:nvPr/>
        </p:nvSpPr>
        <p:spPr>
          <a:xfrm>
            <a:off x="381000" y="52578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3048000" y="52578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28600" y="5715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90800" y="5791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5791200" y="46482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114800" y="5029200"/>
            <a:ext cx="3581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own Arrow 50"/>
          <p:cNvSpPr/>
          <p:nvPr/>
        </p:nvSpPr>
        <p:spPr>
          <a:xfrm>
            <a:off x="4114800" y="51816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7696200" y="5029200"/>
            <a:ext cx="1524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29000" y="556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39000" y="548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বদ্ধ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12" descr="benz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57200"/>
            <a:ext cx="2419350" cy="1885950"/>
          </a:xfrm>
          <a:prstGeom prst="rect">
            <a:avLst/>
          </a:prstGeom>
        </p:spPr>
      </p:pic>
      <p:pic>
        <p:nvPicPr>
          <p:cNvPr id="15" name="Picture 14" descr="naptha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04800"/>
            <a:ext cx="3124200" cy="2057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" y="2590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বেনজিন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43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ন্যাপথালিন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200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4191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৫ , ৬  কিংবা ৭  সদস্যের সমতলীয় চক্রীয় যৌগ । এ গুলোতে একান্তর দ্বিবন্ধন থাকে অর্থাৎ পর্যায়ক্রমে কার্বন- কার্বন একটি একক বন্ধন এবং তারপর একটি দ্বিবন্ধন থাকে 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বেনজিন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চক্র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3276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কর্মপত্র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- 1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Frame 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248400" y="2057400"/>
            <a:ext cx="25908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8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419600"/>
            <a:ext cx="8305800" cy="14465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বেনজিন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ন্যপথলিন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অ্যারোমেটিক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2971800" y="228600"/>
            <a:ext cx="3200400" cy="13716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83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228600" y="228600"/>
              <a:ext cx="304800" cy="30480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flipV="1">
              <a:off x="228600" y="6324600"/>
              <a:ext cx="281940" cy="28956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flipH="1" flipV="1">
              <a:off x="8610600" y="6228278"/>
              <a:ext cx="304800" cy="401122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flipH="1">
              <a:off x="8610600" y="228600"/>
              <a:ext cx="304800" cy="358140"/>
            </a:xfrm>
            <a:prstGeom prst="halfFram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>
              <a:off x="76200" y="762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6200000">
              <a:off x="38100" y="60579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0800000">
              <a:off x="8305800" y="6095999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5400000">
              <a:off x="8343900" y="114300"/>
              <a:ext cx="762000" cy="685800"/>
            </a:xfrm>
            <a:prstGeom prst="halfFrame">
              <a:avLst>
                <a:gd name="adj1" fmla="val 24444"/>
                <a:gd name="adj2" fmla="val 2444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5334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অ্যালিফেটিক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144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অ্যালিফেটিক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চর্বিজাত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গিয়েছিল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open 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00400"/>
            <a:ext cx="7162799" cy="2286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3400" y="23622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715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প্রান্তের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হাইড্রোকার্বন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441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86</cp:revision>
  <dcterms:created xsi:type="dcterms:W3CDTF">2006-08-16T00:00:00Z</dcterms:created>
  <dcterms:modified xsi:type="dcterms:W3CDTF">2020-03-28T05:09:08Z</dcterms:modified>
</cp:coreProperties>
</file>