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3DAB4-3D9D-4A82-A5A0-A9E4DFC2CF47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0C0C-B966-4D6A-950B-8E89BDF26A6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 us watch the </a:t>
            </a:r>
            <a:r>
              <a:rPr lang="en-US" dirty="0" err="1" smtClean="0"/>
              <a:t>vedio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13150" y="3086100"/>
          <a:ext cx="1917700" cy="685800"/>
        </p:xfrm>
        <a:graphic>
          <a:graphicData uri="http://schemas.openxmlformats.org/presentationml/2006/ole">
            <p:oleObj spid="_x0000_s1026" name="Packager Shell Object" showAsIcon="1" r:id="rId3" imgW="1918080" imgH="685800" progId="Pack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(4:3)</PresentationFormat>
  <Paragraphs>1</Paragraphs>
  <Slides>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Package</vt:lpstr>
      <vt:lpstr>Slide 1</vt:lpstr>
      <vt:lpstr>Slide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Jcs Computer</dc:creator>
  <cp:lastModifiedBy>Jcs Computer</cp:lastModifiedBy>
  <cp:revision>1</cp:revision>
  <dcterms:created xsi:type="dcterms:W3CDTF">2020-03-23T09:34:13Z</dcterms:created>
  <dcterms:modified xsi:type="dcterms:W3CDTF">2020-03-23T09:35:08Z</dcterms:modified>
</cp:coreProperties>
</file>