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D147F-B90C-4CA1-9CA1-F15365E07A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4BD52-6906-48BC-8C2D-CD21550B6F8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আবহাওয়া বলতে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বুঝায়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/>
        </a:p>
      </dgm:t>
    </dgm:pt>
    <dgm:pt modelId="{87376C24-3151-40B4-860A-CD3E7BDA2D54}" type="parTrans" cxnId="{7B371CD0-F734-4635-9521-F02C05436578}">
      <dgm:prSet/>
      <dgm:spPr/>
      <dgm:t>
        <a:bodyPr/>
        <a:lstStyle/>
        <a:p>
          <a:endParaRPr lang="en-US"/>
        </a:p>
      </dgm:t>
    </dgm:pt>
    <dgm:pt modelId="{208C5A0B-95F1-4279-B058-F7030A949169}" type="sibTrans" cxnId="{7B371CD0-F734-4635-9521-F02C05436578}">
      <dgm:prSet/>
      <dgm:spPr/>
      <dgm:t>
        <a:bodyPr/>
        <a:lstStyle/>
        <a:p>
          <a:endParaRPr lang="en-US"/>
        </a:p>
      </dgm:t>
    </dgm:pt>
    <dgm:pt modelId="{1BB58C19-09F4-4888-8221-5FB49434807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জলবায়ু কী তা বলতে পারবে। </a:t>
          </a:r>
          <a:endParaRPr lang="en-US" dirty="0">
            <a:solidFill>
              <a:schemeClr val="tx1"/>
            </a:solidFill>
          </a:endParaRPr>
        </a:p>
      </dgm:t>
    </dgm:pt>
    <dgm:pt modelId="{FBD687A1-6B68-4A2A-B9C5-5D384992EA5C}" type="parTrans" cxnId="{BD7C8724-0DEA-4CF4-9F6D-8BD52212871E}">
      <dgm:prSet/>
      <dgm:spPr/>
      <dgm:t>
        <a:bodyPr/>
        <a:lstStyle/>
        <a:p>
          <a:endParaRPr lang="en-US"/>
        </a:p>
      </dgm:t>
    </dgm:pt>
    <dgm:pt modelId="{BE666C00-08F3-4BC5-A016-27DFB89C9DA3}" type="sibTrans" cxnId="{BD7C8724-0DEA-4CF4-9F6D-8BD52212871E}">
      <dgm:prSet/>
      <dgm:spPr/>
      <dgm:t>
        <a:bodyPr/>
        <a:lstStyle/>
        <a:p>
          <a:endParaRPr lang="en-US"/>
        </a:p>
      </dgm:t>
    </dgm:pt>
    <dgm:pt modelId="{4139DCFA-BDDA-4EB9-899A-6497A95A437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আবহাওয়া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পরিবর্তনের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ফলে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সৃষ্ট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দুর্যোগ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AC67A31-EB70-471A-96F9-53B6A9A14C4A}" type="parTrans" cxnId="{CCDBF922-955B-4F0D-BBBC-4673A7F2E4F0}">
      <dgm:prSet/>
      <dgm:spPr/>
      <dgm:t>
        <a:bodyPr/>
        <a:lstStyle/>
        <a:p>
          <a:endParaRPr lang="en-US"/>
        </a:p>
      </dgm:t>
    </dgm:pt>
    <dgm:pt modelId="{4194A9F2-29DD-4CA7-97D8-91ACCBD886D9}" type="sibTrans" cxnId="{CCDBF922-955B-4F0D-BBBC-4673A7F2E4F0}">
      <dgm:prSet/>
      <dgm:spPr/>
      <dgm:t>
        <a:bodyPr/>
        <a:lstStyle/>
        <a:p>
          <a:endParaRPr lang="en-US"/>
        </a:p>
      </dgm:t>
    </dgm:pt>
    <dgm:pt modelId="{A605E683-CC83-41C0-B9F9-6067ECE41D7C}" type="pres">
      <dgm:prSet presAssocID="{D1FD147F-B90C-4CA1-9CA1-F15365E07A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DFA024F-B769-4592-AF6A-33B8B705954A}" type="pres">
      <dgm:prSet presAssocID="{D1FD147F-B90C-4CA1-9CA1-F15365E07AA6}" presName="Name1" presStyleCnt="0"/>
      <dgm:spPr/>
    </dgm:pt>
    <dgm:pt modelId="{06370E17-36B7-47AC-8FCA-3A861C832953}" type="pres">
      <dgm:prSet presAssocID="{D1FD147F-B90C-4CA1-9CA1-F15365E07AA6}" presName="cycle" presStyleCnt="0"/>
      <dgm:spPr/>
    </dgm:pt>
    <dgm:pt modelId="{CCA49408-51DB-4E19-B85F-A63D44122951}" type="pres">
      <dgm:prSet presAssocID="{D1FD147F-B90C-4CA1-9CA1-F15365E07AA6}" presName="srcNode" presStyleLbl="node1" presStyleIdx="0" presStyleCnt="3"/>
      <dgm:spPr/>
    </dgm:pt>
    <dgm:pt modelId="{4B88BB5C-A63D-45C8-822E-E4F93AC03B71}" type="pres">
      <dgm:prSet presAssocID="{D1FD147F-B90C-4CA1-9CA1-F15365E07AA6}" presName="conn" presStyleLbl="parChTrans1D2" presStyleIdx="0" presStyleCnt="1"/>
      <dgm:spPr/>
      <dgm:t>
        <a:bodyPr/>
        <a:lstStyle/>
        <a:p>
          <a:endParaRPr lang="en-US"/>
        </a:p>
      </dgm:t>
    </dgm:pt>
    <dgm:pt modelId="{6EA0B449-6629-469B-9078-F2764611C286}" type="pres">
      <dgm:prSet presAssocID="{D1FD147F-B90C-4CA1-9CA1-F15365E07AA6}" presName="extraNode" presStyleLbl="node1" presStyleIdx="0" presStyleCnt="3"/>
      <dgm:spPr/>
    </dgm:pt>
    <dgm:pt modelId="{FC2B9F03-09AD-48B1-97C9-50D012A96E83}" type="pres">
      <dgm:prSet presAssocID="{D1FD147F-B90C-4CA1-9CA1-F15365E07AA6}" presName="dstNode" presStyleLbl="node1" presStyleIdx="0" presStyleCnt="3"/>
      <dgm:spPr/>
    </dgm:pt>
    <dgm:pt modelId="{53373410-D138-4B55-B5D4-B1CB767C4BEC}" type="pres">
      <dgm:prSet presAssocID="{08E4BD52-6906-48BC-8C2D-CD21550B6F8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5FC3C-3E62-42FF-B4F7-2B66EF6343D5}" type="pres">
      <dgm:prSet presAssocID="{08E4BD52-6906-48BC-8C2D-CD21550B6F8D}" presName="accent_1" presStyleCnt="0"/>
      <dgm:spPr/>
    </dgm:pt>
    <dgm:pt modelId="{5757358B-E3F7-4B02-A97A-2A0C626B3E09}" type="pres">
      <dgm:prSet presAssocID="{08E4BD52-6906-48BC-8C2D-CD21550B6F8D}" presName="accentRepeatNode" presStyleLbl="solidFgAcc1" presStyleIdx="0" presStyleCnt="3" custLinFactNeighborX="-5542" custLinFactNeighborY="-45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37CCAB-FB9E-47CA-8AC1-E23F315E7851}" type="pres">
      <dgm:prSet presAssocID="{1BB58C19-09F4-4888-8221-5FB49434807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86F86-4BD0-42D6-92B1-E4B160014D95}" type="pres">
      <dgm:prSet presAssocID="{1BB58C19-09F4-4888-8221-5FB49434807A}" presName="accent_2" presStyleCnt="0"/>
      <dgm:spPr/>
    </dgm:pt>
    <dgm:pt modelId="{2BA02CA9-6F44-46B3-B7A7-83CC372D1133}" type="pres">
      <dgm:prSet presAssocID="{1BB58C19-09F4-4888-8221-5FB49434807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D8233A-66B1-498E-8922-9E1C541A143F}" type="pres">
      <dgm:prSet presAssocID="{4139DCFA-BDDA-4EB9-899A-6497A95A43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8AC55-6E07-45A8-8233-3D725AC0E520}" type="pres">
      <dgm:prSet presAssocID="{4139DCFA-BDDA-4EB9-899A-6497A95A4378}" presName="accent_3" presStyleCnt="0"/>
      <dgm:spPr/>
    </dgm:pt>
    <dgm:pt modelId="{189704A4-B376-4D47-8095-CA508236FA5A}" type="pres">
      <dgm:prSet presAssocID="{4139DCFA-BDDA-4EB9-899A-6497A95A43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3C978EF-15FF-4E45-9B1B-34F40EA5B938}" type="presOf" srcId="{1BB58C19-09F4-4888-8221-5FB49434807A}" destId="{8B37CCAB-FB9E-47CA-8AC1-E23F315E7851}" srcOrd="0" destOrd="0" presId="urn:microsoft.com/office/officeart/2008/layout/VerticalCurvedList"/>
    <dgm:cxn modelId="{CCDBF922-955B-4F0D-BBBC-4673A7F2E4F0}" srcId="{D1FD147F-B90C-4CA1-9CA1-F15365E07AA6}" destId="{4139DCFA-BDDA-4EB9-899A-6497A95A4378}" srcOrd="2" destOrd="0" parTransId="{0AC67A31-EB70-471A-96F9-53B6A9A14C4A}" sibTransId="{4194A9F2-29DD-4CA7-97D8-91ACCBD886D9}"/>
    <dgm:cxn modelId="{0612223C-5EC2-4FBD-8315-A909B1FDFD3D}" type="presOf" srcId="{208C5A0B-95F1-4279-B058-F7030A949169}" destId="{4B88BB5C-A63D-45C8-822E-E4F93AC03B71}" srcOrd="0" destOrd="0" presId="urn:microsoft.com/office/officeart/2008/layout/VerticalCurvedList"/>
    <dgm:cxn modelId="{7B371CD0-F734-4635-9521-F02C05436578}" srcId="{D1FD147F-B90C-4CA1-9CA1-F15365E07AA6}" destId="{08E4BD52-6906-48BC-8C2D-CD21550B6F8D}" srcOrd="0" destOrd="0" parTransId="{87376C24-3151-40B4-860A-CD3E7BDA2D54}" sibTransId="{208C5A0B-95F1-4279-B058-F7030A949169}"/>
    <dgm:cxn modelId="{A07030DE-6D7B-40EB-B4AF-2A344156DB32}" type="presOf" srcId="{D1FD147F-B90C-4CA1-9CA1-F15365E07AA6}" destId="{A605E683-CC83-41C0-B9F9-6067ECE41D7C}" srcOrd="0" destOrd="0" presId="urn:microsoft.com/office/officeart/2008/layout/VerticalCurvedList"/>
    <dgm:cxn modelId="{FECD85F1-36E0-49CC-BC43-7FB8C5138DAA}" type="presOf" srcId="{4139DCFA-BDDA-4EB9-899A-6497A95A4378}" destId="{A7D8233A-66B1-498E-8922-9E1C541A143F}" srcOrd="0" destOrd="0" presId="urn:microsoft.com/office/officeart/2008/layout/VerticalCurvedList"/>
    <dgm:cxn modelId="{BD7C8724-0DEA-4CF4-9F6D-8BD52212871E}" srcId="{D1FD147F-B90C-4CA1-9CA1-F15365E07AA6}" destId="{1BB58C19-09F4-4888-8221-5FB49434807A}" srcOrd="1" destOrd="0" parTransId="{FBD687A1-6B68-4A2A-B9C5-5D384992EA5C}" sibTransId="{BE666C00-08F3-4BC5-A016-27DFB89C9DA3}"/>
    <dgm:cxn modelId="{0DC823D4-B61F-422D-A99C-4D6C61045B11}" type="presOf" srcId="{08E4BD52-6906-48BC-8C2D-CD21550B6F8D}" destId="{53373410-D138-4B55-B5D4-B1CB767C4BEC}" srcOrd="0" destOrd="0" presId="urn:microsoft.com/office/officeart/2008/layout/VerticalCurvedList"/>
    <dgm:cxn modelId="{18772A39-48F7-496D-A0BD-C1FF563B9CF7}" type="presParOf" srcId="{A605E683-CC83-41C0-B9F9-6067ECE41D7C}" destId="{0DFA024F-B769-4592-AF6A-33B8B705954A}" srcOrd="0" destOrd="0" presId="urn:microsoft.com/office/officeart/2008/layout/VerticalCurvedList"/>
    <dgm:cxn modelId="{5CB51053-FCFD-4F2E-B71E-DB1FC97428A6}" type="presParOf" srcId="{0DFA024F-B769-4592-AF6A-33B8B705954A}" destId="{06370E17-36B7-47AC-8FCA-3A861C832953}" srcOrd="0" destOrd="0" presId="urn:microsoft.com/office/officeart/2008/layout/VerticalCurvedList"/>
    <dgm:cxn modelId="{0D2C9443-8EDB-4FD7-A153-E1B6BFFFB7C2}" type="presParOf" srcId="{06370E17-36B7-47AC-8FCA-3A861C832953}" destId="{CCA49408-51DB-4E19-B85F-A63D44122951}" srcOrd="0" destOrd="0" presId="urn:microsoft.com/office/officeart/2008/layout/VerticalCurvedList"/>
    <dgm:cxn modelId="{0C989236-F3ED-4F83-8D1A-5DEAADF6B9FD}" type="presParOf" srcId="{06370E17-36B7-47AC-8FCA-3A861C832953}" destId="{4B88BB5C-A63D-45C8-822E-E4F93AC03B71}" srcOrd="1" destOrd="0" presId="urn:microsoft.com/office/officeart/2008/layout/VerticalCurvedList"/>
    <dgm:cxn modelId="{BB35CE93-7270-46B5-82BE-DB480BA21E61}" type="presParOf" srcId="{06370E17-36B7-47AC-8FCA-3A861C832953}" destId="{6EA0B449-6629-469B-9078-F2764611C286}" srcOrd="2" destOrd="0" presId="urn:microsoft.com/office/officeart/2008/layout/VerticalCurvedList"/>
    <dgm:cxn modelId="{D9641FA1-BDF6-4B56-AE21-5B3AC74DB028}" type="presParOf" srcId="{06370E17-36B7-47AC-8FCA-3A861C832953}" destId="{FC2B9F03-09AD-48B1-97C9-50D012A96E83}" srcOrd="3" destOrd="0" presId="urn:microsoft.com/office/officeart/2008/layout/VerticalCurvedList"/>
    <dgm:cxn modelId="{44619349-CF8E-4C93-AFE4-F0B4F2A49C62}" type="presParOf" srcId="{0DFA024F-B769-4592-AF6A-33B8B705954A}" destId="{53373410-D138-4B55-B5D4-B1CB767C4BEC}" srcOrd="1" destOrd="0" presId="urn:microsoft.com/office/officeart/2008/layout/VerticalCurvedList"/>
    <dgm:cxn modelId="{FBDE07F4-B257-4FFE-AFEF-A0D9CB9AC3C2}" type="presParOf" srcId="{0DFA024F-B769-4592-AF6A-33B8B705954A}" destId="{2FD5FC3C-3E62-42FF-B4F7-2B66EF6343D5}" srcOrd="2" destOrd="0" presId="urn:microsoft.com/office/officeart/2008/layout/VerticalCurvedList"/>
    <dgm:cxn modelId="{58053BFA-2F78-4636-9FA1-CF7172F70B01}" type="presParOf" srcId="{2FD5FC3C-3E62-42FF-B4F7-2B66EF6343D5}" destId="{5757358B-E3F7-4B02-A97A-2A0C626B3E09}" srcOrd="0" destOrd="0" presId="urn:microsoft.com/office/officeart/2008/layout/VerticalCurvedList"/>
    <dgm:cxn modelId="{D4202A1D-6674-4A60-8425-4E1EF8E99F14}" type="presParOf" srcId="{0DFA024F-B769-4592-AF6A-33B8B705954A}" destId="{8B37CCAB-FB9E-47CA-8AC1-E23F315E7851}" srcOrd="3" destOrd="0" presId="urn:microsoft.com/office/officeart/2008/layout/VerticalCurvedList"/>
    <dgm:cxn modelId="{D80E2989-2944-4220-9CD1-00AA2226CBF0}" type="presParOf" srcId="{0DFA024F-B769-4592-AF6A-33B8B705954A}" destId="{D7186F86-4BD0-42D6-92B1-E4B160014D95}" srcOrd="4" destOrd="0" presId="urn:microsoft.com/office/officeart/2008/layout/VerticalCurvedList"/>
    <dgm:cxn modelId="{14E84499-5CD1-4372-A0EB-C2B686CE163D}" type="presParOf" srcId="{D7186F86-4BD0-42D6-92B1-E4B160014D95}" destId="{2BA02CA9-6F44-46B3-B7A7-83CC372D1133}" srcOrd="0" destOrd="0" presId="urn:microsoft.com/office/officeart/2008/layout/VerticalCurvedList"/>
    <dgm:cxn modelId="{6C4365D5-E4E2-4F10-8423-75DE3F5564D3}" type="presParOf" srcId="{0DFA024F-B769-4592-AF6A-33B8B705954A}" destId="{A7D8233A-66B1-498E-8922-9E1C541A143F}" srcOrd="5" destOrd="0" presId="urn:microsoft.com/office/officeart/2008/layout/VerticalCurvedList"/>
    <dgm:cxn modelId="{A1E85A4A-7F00-4288-BBB1-47475CC20EB9}" type="presParOf" srcId="{0DFA024F-B769-4592-AF6A-33B8B705954A}" destId="{56A8AC55-6E07-45A8-8233-3D725AC0E520}" srcOrd="6" destOrd="0" presId="urn:microsoft.com/office/officeart/2008/layout/VerticalCurvedList"/>
    <dgm:cxn modelId="{7C7CB859-0144-429B-B887-59306C370172}" type="presParOf" srcId="{56A8AC55-6E07-45A8-8233-3D725AC0E520}" destId="{189704A4-B376-4D47-8095-CA508236FA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8BB5C-A63D-45C8-822E-E4F93AC03B71}">
      <dsp:nvSpPr>
        <dsp:cNvPr id="0" name=""/>
        <dsp:cNvSpPr/>
      </dsp:nvSpPr>
      <dsp:spPr>
        <a:xfrm>
          <a:off x="-4674628" y="-716614"/>
          <a:ext cx="5568198" cy="5568198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73410-D138-4B55-B5D4-B1CB767C4BEC}">
      <dsp:nvSpPr>
        <dsp:cNvPr id="0" name=""/>
        <dsp:cNvSpPr/>
      </dsp:nvSpPr>
      <dsp:spPr>
        <a:xfrm>
          <a:off x="574688" y="413496"/>
          <a:ext cx="7310001" cy="82699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5642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আবহাওয়া বলতে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বুঝায়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kern="1200" dirty="0"/>
        </a:p>
      </dsp:txBody>
      <dsp:txXfrm>
        <a:off x="574688" y="413496"/>
        <a:ext cx="7310001" cy="826993"/>
      </dsp:txXfrm>
    </dsp:sp>
    <dsp:sp modelId="{5757358B-E3F7-4B02-A97A-2A0C626B3E09}">
      <dsp:nvSpPr>
        <dsp:cNvPr id="0" name=""/>
        <dsp:cNvSpPr/>
      </dsp:nvSpPr>
      <dsp:spPr>
        <a:xfrm>
          <a:off x="527" y="262922"/>
          <a:ext cx="1033742" cy="10337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7CCAB-FB9E-47CA-8AC1-E23F315E7851}">
      <dsp:nvSpPr>
        <dsp:cNvPr id="0" name=""/>
        <dsp:cNvSpPr/>
      </dsp:nvSpPr>
      <dsp:spPr>
        <a:xfrm>
          <a:off x="875301" y="1653987"/>
          <a:ext cx="7009389" cy="82699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5642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জলবায়ু কী তা বলতে পারবে।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875301" y="1653987"/>
        <a:ext cx="7009389" cy="826993"/>
      </dsp:txXfrm>
    </dsp:sp>
    <dsp:sp modelId="{2BA02CA9-6F44-46B3-B7A7-83CC372D1133}">
      <dsp:nvSpPr>
        <dsp:cNvPr id="0" name=""/>
        <dsp:cNvSpPr/>
      </dsp:nvSpPr>
      <dsp:spPr>
        <a:xfrm>
          <a:off x="358429" y="1550613"/>
          <a:ext cx="1033742" cy="10337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8233A-66B1-498E-8922-9E1C541A143F}">
      <dsp:nvSpPr>
        <dsp:cNvPr id="0" name=""/>
        <dsp:cNvSpPr/>
      </dsp:nvSpPr>
      <dsp:spPr>
        <a:xfrm>
          <a:off x="574688" y="2894478"/>
          <a:ext cx="7310001" cy="82699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564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আবহাওয়া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পরিবর্তনের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ফলে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সৃষ্ট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দুর্যোগ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74688" y="2894478"/>
        <a:ext cx="7310001" cy="826993"/>
      </dsp:txXfrm>
    </dsp:sp>
    <dsp:sp modelId="{189704A4-B376-4D47-8095-CA508236FA5A}">
      <dsp:nvSpPr>
        <dsp:cNvPr id="0" name=""/>
        <dsp:cNvSpPr/>
      </dsp:nvSpPr>
      <dsp:spPr>
        <a:xfrm>
          <a:off x="57817" y="2791104"/>
          <a:ext cx="1033742" cy="10337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8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2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0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1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A3605-7D84-4309-9454-B1B6531E169E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7E17B-EA5C-4692-92CE-5A44CD07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4264" y="20782"/>
            <a:ext cx="9192629" cy="6380017"/>
            <a:chOff x="164264" y="20782"/>
            <a:chExt cx="9192629" cy="63800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34">
              <a:off x="4202180" y="1693149"/>
              <a:ext cx="5154713" cy="44375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2951" y="1890555"/>
              <a:ext cx="4847459" cy="41730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228600" y="508337"/>
              <a:ext cx="80533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পাঠে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77582" y="-43926"/>
              <a:ext cx="2458905" cy="2588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99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1636481"/>
            <a:ext cx="8305800" cy="2859319"/>
            <a:chOff x="228600" y="1407881"/>
            <a:chExt cx="8776394" cy="2766242"/>
          </a:xfrm>
        </p:grpSpPr>
        <p:sp>
          <p:nvSpPr>
            <p:cNvPr id="2" name="Rectangle 1"/>
            <p:cNvSpPr/>
            <p:nvPr/>
          </p:nvSpPr>
          <p:spPr>
            <a:xfrm>
              <a:off x="228600" y="1407881"/>
              <a:ext cx="4280594" cy="2759316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000" r="-7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724400" y="1414807"/>
              <a:ext cx="4280594" cy="2759316"/>
            </a:xfrm>
            <a:prstGeom prst="rect">
              <a:avLst/>
            </a:prstGeom>
            <a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3000" r="-33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5"/>
          <p:cNvSpPr txBox="1"/>
          <p:nvPr/>
        </p:nvSpPr>
        <p:spPr>
          <a:xfrm>
            <a:off x="0" y="4936123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বাড়ি-ঘর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কর্মস্থানেরও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28600" y="570637"/>
            <a:ext cx="2971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4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76200" y="4876800"/>
            <a:ext cx="316406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3976254" y="4884748"/>
            <a:ext cx="439189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502247"/>
            <a:ext cx="8534400" cy="3939200"/>
            <a:chOff x="-152400" y="516054"/>
            <a:chExt cx="9448800" cy="3953056"/>
          </a:xfrm>
        </p:grpSpPr>
        <p:sp>
          <p:nvSpPr>
            <p:cNvPr id="3" name="Rectangle 2"/>
            <p:cNvSpPr/>
            <p:nvPr/>
          </p:nvSpPr>
          <p:spPr>
            <a:xfrm>
              <a:off x="-152400" y="1601221"/>
              <a:ext cx="3164068" cy="2854034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124200" y="1601220"/>
              <a:ext cx="6172200" cy="2867890"/>
              <a:chOff x="3581400" y="1066799"/>
              <a:chExt cx="6172200" cy="286789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81400" y="1066800"/>
                <a:ext cx="3048000" cy="2867889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5000" r="-15000"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733309" y="1066799"/>
                <a:ext cx="3020291" cy="2854034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6000" r="-26000"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11"/>
            <p:cNvSpPr txBox="1"/>
            <p:nvPr/>
          </p:nvSpPr>
          <p:spPr>
            <a:xfrm>
              <a:off x="438150" y="516054"/>
              <a:ext cx="8421089" cy="64860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জলবায়ু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পরিবর্তনের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প্রভাবে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ঘটছে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94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25" y="1930293"/>
            <a:ext cx="4140738" cy="264545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17476" y="1930293"/>
            <a:ext cx="4114800" cy="264545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5"/>
          <p:cNvSpPr txBox="1"/>
          <p:nvPr/>
        </p:nvSpPr>
        <p:spPr>
          <a:xfrm>
            <a:off x="211724" y="4902093"/>
            <a:ext cx="414073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প্রকোপ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791537" y="4902093"/>
            <a:ext cx="414073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931276" y="762000"/>
            <a:ext cx="7162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1" y="1077425"/>
            <a:ext cx="6857998" cy="4572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4"/>
          <p:cNvSpPr txBox="1"/>
          <p:nvPr/>
        </p:nvSpPr>
        <p:spPr>
          <a:xfrm>
            <a:off x="1143001" y="5826650"/>
            <a:ext cx="685799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কৃষিজমির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990600" y="385019"/>
            <a:ext cx="7162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6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73152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660245"/>
            <a:ext cx="4299588" cy="284797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73253" y="1660244"/>
            <a:ext cx="4318347" cy="284797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695111"/>
            <a:ext cx="445770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0100" y="4695111"/>
            <a:ext cx="4457700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ভূ-গভস্থ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5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81600"/>
            <a:ext cx="86106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পরির্বতনের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00FF7678-C807-4967-9DE6-6DDBE747B9C0}"/>
              </a:ext>
            </a:extLst>
          </p:cNvPr>
          <p:cNvSpPr txBox="1"/>
          <p:nvPr/>
        </p:nvSpPr>
        <p:spPr>
          <a:xfrm>
            <a:off x="3427140" y="381000"/>
            <a:ext cx="231016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8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950" y="597046"/>
            <a:ext cx="258610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698" y="5676179"/>
            <a:ext cx="714660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দুর্যোগগুলোর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1" y="14478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5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7943" y="710813"/>
            <a:ext cx="640207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66480" y="1683827"/>
            <a:ext cx="5875932" cy="3810533"/>
            <a:chOff x="1866480" y="1683827"/>
            <a:chExt cx="5875932" cy="381053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2" b="3580"/>
            <a:stretch/>
          </p:blipFill>
          <p:spPr>
            <a:xfrm>
              <a:off x="4800600" y="1683828"/>
              <a:ext cx="2941812" cy="381053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480" y="1683827"/>
              <a:ext cx="3010320" cy="3810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5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220159" y="1056356"/>
            <a:ext cx="2703683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371600" y="4012050"/>
            <a:ext cx="691727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371600" y="4825425"/>
            <a:ext cx="722264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জলবায়ুর পরির্বতনের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371601" y="2310825"/>
            <a:ext cx="568153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371601" y="3112739"/>
            <a:ext cx="556472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29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EFF735C6-89BB-45AD-B408-B01D389C6C4E}"/>
              </a:ext>
            </a:extLst>
          </p:cNvPr>
          <p:cNvSpPr txBox="1"/>
          <p:nvPr/>
        </p:nvSpPr>
        <p:spPr>
          <a:xfrm>
            <a:off x="3030768" y="1625025"/>
            <a:ext cx="308246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C69E7880-70CF-40B5-A4BB-CDD438249214}"/>
              </a:ext>
            </a:extLst>
          </p:cNvPr>
          <p:cNvSpPr txBox="1"/>
          <p:nvPr/>
        </p:nvSpPr>
        <p:spPr>
          <a:xfrm>
            <a:off x="457200" y="3429000"/>
            <a:ext cx="82296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মহাসেনা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724401" y="2379076"/>
            <a:ext cx="4218708" cy="33528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" y="2798618"/>
            <a:ext cx="4267200" cy="2677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নাজমী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দেওপুরা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647644" y="762000"/>
            <a:ext cx="7599329" cy="1219200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07" y="2590800"/>
            <a:ext cx="1709946" cy="19980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181600" y="2895600"/>
            <a:ext cx="3657600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ও দুর্যোগ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08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638177" y="2501613"/>
            <a:ext cx="7867647" cy="1854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3501" y="-838200"/>
            <a:ext cx="6477000" cy="85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211723"/>
            <a:ext cx="7940998" cy="5808077"/>
            <a:chOff x="533400" y="228600"/>
            <a:chExt cx="8991600" cy="6172200"/>
          </a:xfrm>
          <a:solidFill>
            <a:schemeClr val="bg1"/>
          </a:solidFill>
        </p:grpSpPr>
        <p:sp>
          <p:nvSpPr>
            <p:cNvPr id="5" name="Cloud Callout 4"/>
            <p:cNvSpPr/>
            <p:nvPr/>
          </p:nvSpPr>
          <p:spPr>
            <a:xfrm>
              <a:off x="3771899" y="228600"/>
              <a:ext cx="3060038" cy="989661"/>
            </a:xfrm>
            <a:prstGeom prst="cloudCallou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3400" y="1066800"/>
              <a:ext cx="8991600" cy="5334000"/>
              <a:chOff x="533400" y="1066800"/>
              <a:chExt cx="8991600" cy="5334000"/>
            </a:xfrm>
            <a:grpFill/>
          </p:grpSpPr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1525371904"/>
                  </p:ext>
                </p:extLst>
              </p:nvPr>
            </p:nvGraphicFramePr>
            <p:xfrm>
              <a:off x="533400" y="1066800"/>
              <a:ext cx="8991600" cy="4394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8" name="Group 7"/>
              <p:cNvGrpSpPr/>
              <p:nvPr/>
            </p:nvGrpSpPr>
            <p:grpSpPr>
              <a:xfrm>
                <a:off x="1524001" y="5436005"/>
                <a:ext cx="7924800" cy="878840"/>
                <a:chOff x="610153" y="3075940"/>
                <a:chExt cx="8321045" cy="878840"/>
              </a:xfrm>
              <a:grpFill/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610153" y="3075940"/>
                  <a:ext cx="8321045" cy="878840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0153" y="3075940"/>
                  <a:ext cx="8321045" cy="87884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697579" tIns="60960" rIns="60960" bIns="60960" numCol="1" spcCol="127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kern="1200" dirty="0" err="1" smtClean="0">
                      <a:latin typeface="NikoshBAN" pitchFamily="2" charset="0"/>
                      <a:cs typeface="NikoshBAN" pitchFamily="2" charset="0"/>
                    </a:rPr>
                    <a:t>আবহাওয়া</a:t>
                  </a:r>
                  <a:r>
                    <a:rPr lang="en-US" sz="2800" kern="1200" dirty="0" smtClean="0">
                      <a:latin typeface="NikoshBAN" pitchFamily="2" charset="0"/>
                      <a:cs typeface="NikoshBAN" pitchFamily="2" charset="0"/>
                    </a:rPr>
                    <a:t> ও </a:t>
                  </a:r>
                  <a:r>
                    <a:rPr lang="en-US" sz="2800" kern="1200" dirty="0" err="1" smtClean="0">
                      <a:latin typeface="NikoshBAN" pitchFamily="2" charset="0"/>
                      <a:cs typeface="NikoshBAN" pitchFamily="2" charset="0"/>
                    </a:rPr>
                    <a:t>জলবায়ু</a:t>
                  </a:r>
                  <a:r>
                    <a:rPr lang="en-US" sz="2800" kern="12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kern="1200" dirty="0" err="1" smtClean="0">
                      <a:latin typeface="NikoshBAN" pitchFamily="2" charset="0"/>
                      <a:cs typeface="NikoshBAN" pitchFamily="2" charset="0"/>
                    </a:rPr>
                    <a:t>পরিবর্তনের</a:t>
                  </a:r>
                  <a:r>
                    <a:rPr lang="en-US" sz="2800" kern="12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kern="1200" dirty="0" err="1" smtClean="0">
                      <a:latin typeface="NikoshBAN" pitchFamily="2" charset="0"/>
                      <a:cs typeface="NikoshBAN" pitchFamily="2" charset="0"/>
                    </a:rPr>
                    <a:t>প্রভাব</a:t>
                  </a:r>
                  <a:r>
                    <a:rPr lang="en-US" sz="2800" kern="12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kern="1200" dirty="0" err="1" smtClean="0">
                      <a:latin typeface="NikoshBAN" pitchFamily="2" charset="0"/>
                      <a:cs typeface="NikoshBAN" pitchFamily="2" charset="0"/>
                    </a:rPr>
                    <a:t>বর্ণনা</a:t>
                  </a:r>
                  <a:r>
                    <a:rPr lang="en-US" sz="2800" kern="12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kern="1200" dirty="0" err="1" smtClean="0">
                      <a:latin typeface="NikoshBAN" pitchFamily="2" charset="0"/>
                      <a:cs typeface="NikoshBAN" pitchFamily="2" charset="0"/>
                    </a:rPr>
                    <a:t>করতে</a:t>
                  </a:r>
                  <a:r>
                    <a:rPr lang="en-US" sz="2800" kern="12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kern="1200" dirty="0" err="1" smtClean="0"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en-US" sz="2800" kern="1200" dirty="0" smtClean="0">
                      <a:latin typeface="NikoshBAN" pitchFamily="2" charset="0"/>
                      <a:cs typeface="NikoshBAN" pitchFamily="2" charset="0"/>
                    </a:rPr>
                    <a:t>।  </a:t>
                  </a:r>
                  <a:endParaRPr lang="en-US" sz="2800" kern="1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1006475" y="5334000"/>
                <a:ext cx="1066800" cy="1066800"/>
              </a:xfrm>
              <a:prstGeom prst="ellipse">
                <a:avLst/>
              </a:prstGeom>
              <a:grpFill/>
              <a:scene3d>
                <a:camera prst="orthographicFront"/>
                <a:lightRig rig="flood" dir="t"/>
              </a:scene3d>
              <a:sp3d extrusionH="76200" contourW="12700" prstMaterial="dkEdge">
                <a:bevelT w="177800" h="158750"/>
                <a:bevelB/>
                <a:extrusionClr>
                  <a:schemeClr val="accent4">
                    <a:lumMod val="75000"/>
                  </a:schemeClr>
                </a:extrusionClr>
                <a:contourClr>
                  <a:schemeClr val="tx2">
                    <a:lumMod val="25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১০.১.৫</a:t>
                </a:r>
                <a:r>
                  <a:rPr lang="en-US" sz="1400" dirty="0" smtClean="0"/>
                  <a:t>  </a:t>
                </a:r>
                <a:endParaRPr lang="en-US" sz="1400" dirty="0"/>
              </a:p>
            </p:txBody>
          </p:sp>
        </p:grpSp>
      </p:grpSp>
      <p:sp>
        <p:nvSpPr>
          <p:cNvPr id="4" name="TextBox 8"/>
          <p:cNvSpPr txBox="1"/>
          <p:nvPr/>
        </p:nvSpPr>
        <p:spPr>
          <a:xfrm>
            <a:off x="1472766" y="6536323"/>
            <a:ext cx="6198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4271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012972"/>
            <a:ext cx="8153400" cy="5311628"/>
            <a:chOff x="457200" y="457200"/>
            <a:chExt cx="9220200" cy="5666508"/>
          </a:xfrm>
        </p:grpSpPr>
        <p:sp>
          <p:nvSpPr>
            <p:cNvPr id="6" name="Rectangle 5"/>
            <p:cNvSpPr/>
            <p:nvPr/>
          </p:nvSpPr>
          <p:spPr>
            <a:xfrm>
              <a:off x="6629400" y="457200"/>
              <a:ext cx="3048000" cy="2700106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3228110"/>
              <a:ext cx="3014813" cy="2895598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457200"/>
              <a:ext cx="2924758" cy="267932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81400" y="457200"/>
              <a:ext cx="2924758" cy="2679324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3228110"/>
              <a:ext cx="2924758" cy="2854034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29400" y="3241964"/>
              <a:ext cx="3048000" cy="2867889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11"/>
          <p:cNvSpPr txBox="1"/>
          <p:nvPr/>
        </p:nvSpPr>
        <p:spPr>
          <a:xfrm>
            <a:off x="2552700" y="211723"/>
            <a:ext cx="40386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1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3774" y="3047631"/>
            <a:ext cx="4576452" cy="1067169"/>
            <a:chOff x="2091049" y="1563624"/>
            <a:chExt cx="4576452" cy="73355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2091049" y="1563624"/>
              <a:ext cx="4576452" cy="73355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049" y="1563624"/>
              <a:ext cx="4576452" cy="7335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জলবায়ু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306797" y="1066800"/>
            <a:ext cx="453040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550" y="528310"/>
            <a:ext cx="49530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00050" y="4795510"/>
            <a:ext cx="8343900" cy="1534180"/>
          </a:xfrm>
          <a:prstGeom prst="wedgeEllipseCallout">
            <a:avLst>
              <a:gd name="adj1" fmla="val -4669"/>
              <a:gd name="adj2" fmla="val -864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বৃষ্টিপাতকে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 বলে।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1"/>
          <a:stretch/>
        </p:blipFill>
        <p:spPr>
          <a:xfrm>
            <a:off x="438150" y="1401146"/>
            <a:ext cx="8305800" cy="275151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</p:spTree>
    <p:extLst>
      <p:ext uri="{BB962C8B-B14F-4D97-AF65-F5344CB8AC3E}">
        <p14:creationId xmlns:p14="http://schemas.microsoft.com/office/powerpoint/2010/main" val="77245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92A46-CA67-4F22-A083-F3A5D32A16C0}"/>
              </a:ext>
            </a:extLst>
          </p:cNvPr>
          <p:cNvSpPr txBox="1"/>
          <p:nvPr/>
        </p:nvSpPr>
        <p:spPr>
          <a:xfrm>
            <a:off x="685800" y="2057400"/>
            <a:ext cx="7924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2700" y="762000"/>
            <a:ext cx="4191000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92A46-CA67-4F22-A083-F3A5D32A16C0}"/>
              </a:ext>
            </a:extLst>
          </p:cNvPr>
          <p:cNvSpPr txBox="1"/>
          <p:nvPr/>
        </p:nvSpPr>
        <p:spPr>
          <a:xfrm>
            <a:off x="609600" y="3441413"/>
            <a:ext cx="8077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92A46-CA67-4F22-A083-F3A5D32A16C0}"/>
              </a:ext>
            </a:extLst>
          </p:cNvPr>
          <p:cNvSpPr txBox="1"/>
          <p:nvPr/>
        </p:nvSpPr>
        <p:spPr>
          <a:xfrm>
            <a:off x="990600" y="4648200"/>
            <a:ext cx="7315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৩০-৪০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92A46-CA67-4F22-A083-F3A5D32A16C0}"/>
              </a:ext>
            </a:extLst>
          </p:cNvPr>
          <p:cNvSpPr txBox="1"/>
          <p:nvPr/>
        </p:nvSpPr>
        <p:spPr>
          <a:xfrm>
            <a:off x="685800" y="2076271"/>
            <a:ext cx="79248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92A46-CA67-4F22-A083-F3A5D32A16C0}"/>
              </a:ext>
            </a:extLst>
          </p:cNvPr>
          <p:cNvSpPr txBox="1"/>
          <p:nvPr/>
        </p:nvSpPr>
        <p:spPr>
          <a:xfrm>
            <a:off x="609600" y="3460284"/>
            <a:ext cx="8077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92A46-CA67-4F22-A083-F3A5D32A16C0}"/>
              </a:ext>
            </a:extLst>
          </p:cNvPr>
          <p:cNvSpPr txBox="1"/>
          <p:nvPr/>
        </p:nvSpPr>
        <p:spPr>
          <a:xfrm>
            <a:off x="990600" y="4667071"/>
            <a:ext cx="73152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৩০-৪০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0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1295399"/>
            <a:ext cx="8229600" cy="2345323"/>
            <a:chOff x="-76200" y="973723"/>
            <a:chExt cx="9220200" cy="2543558"/>
          </a:xfrm>
        </p:grpSpPr>
        <p:sp>
          <p:nvSpPr>
            <p:cNvPr id="2" name="Rectangle 1"/>
            <p:cNvSpPr/>
            <p:nvPr/>
          </p:nvSpPr>
          <p:spPr>
            <a:xfrm>
              <a:off x="3084403" y="990659"/>
              <a:ext cx="3039057" cy="2526622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9000" r="-19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-76200" y="1018369"/>
              <a:ext cx="2909179" cy="2498912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400800" y="973723"/>
              <a:ext cx="2743200" cy="2543558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13"/>
          <p:cNvSpPr txBox="1"/>
          <p:nvPr/>
        </p:nvSpPr>
        <p:spPr>
          <a:xfrm>
            <a:off x="2133600" y="364123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257300" y="3640723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867150" y="3640723"/>
            <a:ext cx="161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6629400" y="3640723"/>
            <a:ext cx="161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621653" y="4868761"/>
            <a:ext cx="830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9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399" y="616922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0999" y="2369522"/>
            <a:ext cx="8395395" cy="2888278"/>
            <a:chOff x="1" y="2369522"/>
            <a:chExt cx="8776394" cy="2759316"/>
          </a:xfrm>
        </p:grpSpPr>
        <p:sp>
          <p:nvSpPr>
            <p:cNvPr id="3" name="Rectangle 2"/>
            <p:cNvSpPr/>
            <p:nvPr/>
          </p:nvSpPr>
          <p:spPr>
            <a:xfrm>
              <a:off x="4495801" y="2369522"/>
              <a:ext cx="4280594" cy="2759316"/>
            </a:xfrm>
            <a:prstGeom prst="rect">
              <a:avLst/>
            </a:prstGeom>
            <a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000" r="-27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" y="2369522"/>
              <a:ext cx="4280594" cy="2759316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5594747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418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2020-03-28T00:38:03Z</dcterms:created>
  <dcterms:modified xsi:type="dcterms:W3CDTF">2020-03-28T01:18:34Z</dcterms:modified>
</cp:coreProperties>
</file>