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197-D3BA-47A7-AB00-6B22A05514F3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DABC-1589-442B-AD83-0F24ABD3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197-D3BA-47A7-AB00-6B22A05514F3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DABC-1589-442B-AD83-0F24ABD3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197-D3BA-47A7-AB00-6B22A05514F3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DABC-1589-442B-AD83-0F24ABD3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5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197-D3BA-47A7-AB00-6B22A05514F3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DABC-1589-442B-AD83-0F24ABD3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197-D3BA-47A7-AB00-6B22A05514F3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DABC-1589-442B-AD83-0F24ABD3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197-D3BA-47A7-AB00-6B22A05514F3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DABC-1589-442B-AD83-0F24ABD3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197-D3BA-47A7-AB00-6B22A05514F3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DABC-1589-442B-AD83-0F24ABD3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197-D3BA-47A7-AB00-6B22A05514F3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DABC-1589-442B-AD83-0F24ABD3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6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197-D3BA-47A7-AB00-6B22A05514F3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DABC-1589-442B-AD83-0F24ABD3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197-D3BA-47A7-AB00-6B22A05514F3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DABC-1589-442B-AD83-0F24ABD3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6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197-D3BA-47A7-AB00-6B22A05514F3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DABC-1589-442B-AD83-0F24ABD3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9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67197-D3BA-47A7-AB00-6B22A05514F3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DABC-1589-442B-AD83-0F24ABD3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9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2893" y="324548"/>
            <a:ext cx="9635139" cy="6208904"/>
            <a:chOff x="-212893" y="324548"/>
            <a:chExt cx="9635139" cy="62089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9245">
              <a:off x="4050268" y="1630307"/>
              <a:ext cx="5371978" cy="46245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47953">
              <a:off x="-580585" y="1615571"/>
              <a:ext cx="5285573" cy="4550189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389166" y="324548"/>
              <a:ext cx="80533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পাঠে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স্বাগতম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602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919442" y="5039261"/>
            <a:ext cx="7305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বিশ্বে যা কিছু মহান সৃষ্টি চির কল্যাণকর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অর্ধেক তার করিয়াছে নারী, অর্ধেক তার নর।”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2246" b="4100"/>
          <a:stretch/>
        </p:blipFill>
        <p:spPr>
          <a:xfrm>
            <a:off x="944189" y="1181100"/>
            <a:ext cx="7255623" cy="3581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9"/>
          <p:cNvSpPr txBox="1"/>
          <p:nvPr/>
        </p:nvSpPr>
        <p:spPr>
          <a:xfrm>
            <a:off x="944188" y="304800"/>
            <a:ext cx="725562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8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/>
        </p:nvSpPr>
        <p:spPr>
          <a:xfrm>
            <a:off x="-114299" y="4875074"/>
            <a:ext cx="9372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আজীবন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অগ্রগতির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১৯৩২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প্রতিবছর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5"/>
          <p:cNvSpPr txBox="1"/>
          <p:nvPr/>
        </p:nvSpPr>
        <p:spPr>
          <a:xfrm>
            <a:off x="1485900" y="270927"/>
            <a:ext cx="5905499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দু’টিতে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25044" y="1143000"/>
            <a:ext cx="6293914" cy="3581400"/>
            <a:chOff x="2150093" y="807042"/>
            <a:chExt cx="6146223" cy="36436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093" y="807042"/>
              <a:ext cx="2724150" cy="362902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6" name="Picture 5" descr="mmmmmm.jpg"/>
            <p:cNvPicPr>
              <a:picLocks noChangeAspect="1"/>
            </p:cNvPicPr>
            <p:nvPr/>
          </p:nvPicPr>
          <p:blipFill rotWithShape="1">
            <a:blip r:embed="rId3"/>
            <a:srcRect l="3067" r="7825"/>
            <a:stretch/>
          </p:blipFill>
          <p:spPr>
            <a:xfrm>
              <a:off x="4874243" y="807042"/>
              <a:ext cx="3422073" cy="364362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404977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638800"/>
            <a:ext cx="5943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বেগম রোকেয়া সম্পর্কে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টি বাক্য 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00FF7678-C807-4967-9DE6-6DDBE747B9C0}"/>
              </a:ext>
            </a:extLst>
          </p:cNvPr>
          <p:cNvSpPr txBox="1"/>
          <p:nvPr/>
        </p:nvSpPr>
        <p:spPr>
          <a:xfrm>
            <a:off x="3048000" y="444714"/>
            <a:ext cx="2514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7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2750" y="597046"/>
            <a:ext cx="258610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5676179"/>
            <a:ext cx="746759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1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4121" y="863025"/>
            <a:ext cx="640207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সবাই বইয়ের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61680" y="1898073"/>
            <a:ext cx="5840443" cy="3817459"/>
            <a:chOff x="1561680" y="1898073"/>
            <a:chExt cx="5840443" cy="38174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680" y="1905000"/>
              <a:ext cx="3010320" cy="38105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898073"/>
              <a:ext cx="2906323" cy="3817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426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3619500" y="953869"/>
            <a:ext cx="1905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1409700" y="2136384"/>
            <a:ext cx="6324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নারী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জাগরনের অগ্রদূত কাকে বলা হয়?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409700" y="3987226"/>
            <a:ext cx="70485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সমাজে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নারীর অধিকার প্রতিষ্ঠায় অবদান রাখেন কে?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1409700" y="3097651"/>
            <a:ext cx="65913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4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EFF735C6-89BB-45AD-B408-B01D389C6C4E}"/>
              </a:ext>
            </a:extLst>
          </p:cNvPr>
          <p:cNvSpPr txBox="1"/>
          <p:nvPr/>
        </p:nvSpPr>
        <p:spPr>
          <a:xfrm>
            <a:off x="3089736" y="1701225"/>
            <a:ext cx="308246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C69E7880-70CF-40B5-A4BB-CDD438249214}"/>
              </a:ext>
            </a:extLst>
          </p:cNvPr>
          <p:cNvSpPr txBox="1"/>
          <p:nvPr/>
        </p:nvSpPr>
        <p:spPr>
          <a:xfrm>
            <a:off x="1181100" y="3352800"/>
            <a:ext cx="67818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0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7873"/>
            <a:ext cx="2764064" cy="5528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36" y="567872"/>
            <a:ext cx="2764064" cy="5528127"/>
          </a:xfrm>
          <a:prstGeom prst="rect">
            <a:avLst/>
          </a:prstGeom>
        </p:spPr>
      </p:pic>
      <p:sp>
        <p:nvSpPr>
          <p:cNvPr id="2" name="TextBox 4"/>
          <p:cNvSpPr txBox="1"/>
          <p:nvPr/>
        </p:nvSpPr>
        <p:spPr>
          <a:xfrm>
            <a:off x="638177" y="2501613"/>
            <a:ext cx="7867647" cy="18547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2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798618"/>
            <a:ext cx="4267200" cy="26776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নাজমী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দেওপুরা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গোমস্তাপুর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চাঁপাইনবাবগঞ্জ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647644" y="762000"/>
            <a:ext cx="7599329" cy="1219200"/>
          </a:xfrm>
          <a:prstGeom prst="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07" y="2590800"/>
            <a:ext cx="1709946" cy="199807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Horizontal Scroll 8"/>
          <p:cNvSpPr/>
          <p:nvPr/>
        </p:nvSpPr>
        <p:spPr>
          <a:xfrm>
            <a:off x="4724401" y="2379076"/>
            <a:ext cx="4218708" cy="33528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2895600"/>
            <a:ext cx="3657600" cy="26161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জাগরণের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অগ্রদূত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৪0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955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714626" y="695324"/>
            <a:ext cx="3152774" cy="1666876"/>
          </a:xfrm>
          <a:prstGeom prst="cloudCallout">
            <a:avLst>
              <a:gd name="adj1" fmla="val -6041"/>
              <a:gd name="adj2" fmla="val 10051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449779"/>
            <a:ext cx="7162800" cy="10460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২.১.২  সমাজে নারীর অবদান  উল্লেখ করতে পারবে। </a:t>
            </a:r>
            <a:endParaRPr lang="en-US" sz="36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304800"/>
            <a:ext cx="8686800" cy="5290274"/>
            <a:chOff x="457200" y="544653"/>
            <a:chExt cx="9220200" cy="5094147"/>
          </a:xfrm>
        </p:grpSpPr>
        <p:sp>
          <p:nvSpPr>
            <p:cNvPr id="3" name="TextBox 11"/>
            <p:cNvSpPr txBox="1"/>
            <p:nvPr/>
          </p:nvSpPr>
          <p:spPr>
            <a:xfrm>
              <a:off x="1993900" y="544653"/>
              <a:ext cx="5734407" cy="707886"/>
            </a:xfrm>
            <a:prstGeom prst="rect">
              <a:avLst/>
            </a:prstGeom>
            <a:noFill/>
            <a:ln w="57150">
              <a:noFill/>
              <a:prstDash val="sysDash"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ছবিগুলো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দেখ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চিন্তা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বল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16"/>
            <a:stretch/>
          </p:blipFill>
          <p:spPr>
            <a:xfrm>
              <a:off x="457200" y="1918000"/>
              <a:ext cx="2996724" cy="172022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3909557"/>
              <a:ext cx="2996724" cy="172924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676" y="1918000"/>
              <a:ext cx="2996724" cy="172022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876" y="3918576"/>
              <a:ext cx="2920524" cy="172022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1906550"/>
              <a:ext cx="2936366" cy="173167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918576"/>
              <a:ext cx="3004713" cy="172022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153190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4397" y="990600"/>
            <a:ext cx="4530407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800" u="sng" dirty="0">
              <a:solidFill>
                <a:srgbClr val="7030A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0200" y="2751534"/>
            <a:ext cx="5943600" cy="914400"/>
            <a:chOff x="820954" y="1784290"/>
            <a:chExt cx="5274504" cy="4954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820954" y="1784290"/>
              <a:ext cx="5274504" cy="49541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20954" y="1784290"/>
              <a:ext cx="5274504" cy="495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নারী জাগরনের অগ্রদূত </a:t>
              </a:r>
              <a:r>
                <a:rPr lang="bn-BD" sz="66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6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0" y="228600"/>
            <a:ext cx="4953000" cy="584775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942784"/>
            <a:ext cx="4038600" cy="37054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609600" y="4875074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জাগরণের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অগ্রদূত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১৮৮০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পায়রাবন্দ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237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450273" y="5111349"/>
            <a:ext cx="8243454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১৯০৫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ভাগলপুরে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0273" y="1529949"/>
            <a:ext cx="8229600" cy="3255458"/>
            <a:chOff x="1066800" y="1524000"/>
            <a:chExt cx="7722572" cy="25697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524000"/>
              <a:ext cx="2180111" cy="256979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6" name="Picture 5" descr="b111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6911" y="1524000"/>
              <a:ext cx="5542461" cy="256979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4" name="TextBox 11"/>
          <p:cNvSpPr txBox="1"/>
          <p:nvPr/>
        </p:nvSpPr>
        <p:spPr>
          <a:xfrm>
            <a:off x="2414555" y="423212"/>
            <a:ext cx="4495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5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2438400" y="228600"/>
            <a:ext cx="42672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3908" y="1267458"/>
            <a:ext cx="7476185" cy="4295928"/>
            <a:chOff x="1363015" y="1209624"/>
            <a:chExt cx="7476185" cy="42959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015" y="1219200"/>
              <a:ext cx="3587920" cy="202066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015" y="3352800"/>
              <a:ext cx="3587920" cy="215275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813" y="1209624"/>
              <a:ext cx="3742387" cy="203024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812" y="3428999"/>
              <a:ext cx="3742387" cy="201714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4" name="TextBox 18"/>
          <p:cNvSpPr txBox="1"/>
          <p:nvPr/>
        </p:nvSpPr>
        <p:spPr>
          <a:xfrm>
            <a:off x="2438400" y="5867400"/>
            <a:ext cx="42672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নারী-পুরুষের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7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460902" y="5257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পুরুষ সমান অধিকার প্রতিষ্ঠা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2122948"/>
            <a:ext cx="8382000" cy="2602568"/>
            <a:chOff x="139298" y="2122948"/>
            <a:chExt cx="8865404" cy="2602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18" y="2122948"/>
              <a:ext cx="4360684" cy="260256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4"/>
            <a:stretch/>
          </p:blipFill>
          <p:spPr>
            <a:xfrm>
              <a:off x="139298" y="2129875"/>
              <a:ext cx="4343401" cy="259564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5" name="TextBox 8"/>
          <p:cNvSpPr txBox="1"/>
          <p:nvPr/>
        </p:nvSpPr>
        <p:spPr>
          <a:xfrm>
            <a:off x="2451502" y="763116"/>
            <a:ext cx="42672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5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258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2020-03-28T03:12:40Z</dcterms:created>
  <dcterms:modified xsi:type="dcterms:W3CDTF">2020-03-28T04:29:11Z</dcterms:modified>
</cp:coreProperties>
</file>