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9" r:id="rId6"/>
    <p:sldId id="259" r:id="rId7"/>
    <p:sldId id="262" r:id="rId8"/>
    <p:sldId id="264" r:id="rId9"/>
    <p:sldId id="265" r:id="rId10"/>
    <p:sldId id="267" r:id="rId11"/>
    <p:sldId id="268" r:id="rId12"/>
    <p:sldId id="263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23B219-52C1-4B26-A0B7-815F5A84485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20AE64-AB6F-4B08-B779-ABE775A6CA93}">
      <dgm:prSet phldrT="[Text]" custT="1"/>
      <dgm:spPr>
        <a:ln w="57150">
          <a:solidFill>
            <a:srgbClr val="92D050"/>
          </a:solidFill>
        </a:ln>
      </dgm:spPr>
      <dgm:t>
        <a:bodyPr/>
        <a:lstStyle/>
        <a:p>
          <a:r>
            <a:rPr lang="en-US" sz="3600" dirty="0" err="1">
              <a:latin typeface="NikoshBAN" pitchFamily="2" charset="0"/>
              <a:cs typeface="NikoshBAN" pitchFamily="2" charset="0"/>
            </a:rPr>
            <a:t>নদী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1014087E-BE4C-4212-91D5-1CAB5BC3BF71}" type="parTrans" cxnId="{8B29BC73-20B2-47DF-B2C5-5D5CB3A8F964}">
      <dgm:prSet/>
      <dgm:spPr/>
      <dgm:t>
        <a:bodyPr/>
        <a:lstStyle/>
        <a:p>
          <a:endParaRPr lang="en-US"/>
        </a:p>
      </dgm:t>
    </dgm:pt>
    <dgm:pt modelId="{462A1630-AC37-4C35-BE02-31165482B4E5}" type="sibTrans" cxnId="{8B29BC73-20B2-47DF-B2C5-5D5CB3A8F964}">
      <dgm:prSet/>
      <dgm:spPr/>
      <dgm:t>
        <a:bodyPr/>
        <a:lstStyle/>
        <a:p>
          <a:endParaRPr lang="en-US"/>
        </a:p>
      </dgm:t>
    </dgm:pt>
    <dgm:pt modelId="{69BAFF64-410A-416D-96F9-B65ABA215BCE}">
      <dgm:prSet phldrT="[Text]" custT="1"/>
      <dgm:spPr>
        <a:ln w="57150">
          <a:solidFill>
            <a:srgbClr val="92D050"/>
          </a:solidFill>
        </a:ln>
      </dgm:spPr>
      <dgm:t>
        <a:bodyPr/>
        <a:lstStyle/>
        <a:p>
          <a:r>
            <a:rPr lang="en-US" sz="3600" dirty="0" err="1">
              <a:latin typeface="NikoshBAN" pitchFamily="2" charset="0"/>
              <a:cs typeface="NikoshBAN" pitchFamily="2" charset="0"/>
            </a:rPr>
            <a:t>দুঃখ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BAB624FE-14A3-4390-9380-3982D1DFC069}" type="parTrans" cxnId="{492AC351-552B-42E5-BB62-F3769109175C}">
      <dgm:prSet/>
      <dgm:spPr/>
      <dgm:t>
        <a:bodyPr/>
        <a:lstStyle/>
        <a:p>
          <a:endParaRPr lang="en-US"/>
        </a:p>
      </dgm:t>
    </dgm:pt>
    <dgm:pt modelId="{6139C0DB-A9A9-49B3-B0D6-E4CB4320822A}" type="sibTrans" cxnId="{492AC351-552B-42E5-BB62-F3769109175C}">
      <dgm:prSet/>
      <dgm:spPr/>
      <dgm:t>
        <a:bodyPr/>
        <a:lstStyle/>
        <a:p>
          <a:endParaRPr lang="en-US"/>
        </a:p>
      </dgm:t>
    </dgm:pt>
    <dgm:pt modelId="{33CCBA40-8B3A-48A4-96D2-940168726AEB}">
      <dgm:prSet phldrT="[Text]" custT="1"/>
      <dgm:spPr>
        <a:ln w="57150">
          <a:solidFill>
            <a:srgbClr val="92D050"/>
          </a:solidFill>
        </a:ln>
      </dgm:spPr>
      <dgm:t>
        <a:bodyPr/>
        <a:lstStyle/>
        <a:p>
          <a:r>
            <a:rPr lang="bn-IN" sz="3200" dirty="0">
              <a:latin typeface="NikoshBAN" pitchFamily="2" charset="0"/>
              <a:cs typeface="NikoshBAN" pitchFamily="2" charset="0"/>
            </a:rPr>
            <a:t>কাঠুরে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7E60485A-A11B-4283-8A78-26BB7ED479D4}" type="parTrans" cxnId="{61B53536-CCBB-4A18-832D-BCD7D1758E07}">
      <dgm:prSet/>
      <dgm:spPr/>
      <dgm:t>
        <a:bodyPr/>
        <a:lstStyle/>
        <a:p>
          <a:endParaRPr lang="en-US"/>
        </a:p>
      </dgm:t>
    </dgm:pt>
    <dgm:pt modelId="{013807A0-DEF4-4837-AEE8-B3C332323D8D}" type="sibTrans" cxnId="{61B53536-CCBB-4A18-832D-BCD7D1758E07}">
      <dgm:prSet/>
      <dgm:spPr/>
      <dgm:t>
        <a:bodyPr/>
        <a:lstStyle/>
        <a:p>
          <a:endParaRPr lang="en-US"/>
        </a:p>
      </dgm:t>
    </dgm:pt>
    <dgm:pt modelId="{4203594A-4496-4D41-8DD2-E9F211D677A9}">
      <dgm:prSet phldrT="[Text]" custT="1"/>
      <dgm:spPr>
        <a:ln w="57150">
          <a:solidFill>
            <a:srgbClr val="92D050"/>
          </a:solidFill>
        </a:ln>
      </dgm:spPr>
      <dgm:t>
        <a:bodyPr/>
        <a:lstStyle/>
        <a:p>
          <a:r>
            <a:rPr lang="en-US" sz="3200" dirty="0" err="1">
              <a:latin typeface="NikoshBAN" pitchFamily="2" charset="0"/>
              <a:cs typeface="NikoshBAN" pitchFamily="2" charset="0"/>
            </a:rPr>
            <a:t>গরিব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C1B60174-B430-4DDD-9D83-5C379204A5D5}" type="parTrans" cxnId="{33EBE56C-EF3B-45F4-9539-6DFA2D2111E9}">
      <dgm:prSet/>
      <dgm:spPr/>
      <dgm:t>
        <a:bodyPr/>
        <a:lstStyle/>
        <a:p>
          <a:endParaRPr lang="en-US"/>
        </a:p>
      </dgm:t>
    </dgm:pt>
    <dgm:pt modelId="{0ED7F490-90DC-49A5-99B5-1084D7EA593B}" type="sibTrans" cxnId="{33EBE56C-EF3B-45F4-9539-6DFA2D2111E9}">
      <dgm:prSet/>
      <dgm:spPr/>
      <dgm:t>
        <a:bodyPr/>
        <a:lstStyle/>
        <a:p>
          <a:endParaRPr lang="en-US"/>
        </a:p>
      </dgm:t>
    </dgm:pt>
    <dgm:pt modelId="{4051A394-14F7-4735-964C-EA7575850151}">
      <dgm:prSet custT="1"/>
      <dgm:spPr/>
      <dgm:t>
        <a:bodyPr/>
        <a:lstStyle/>
        <a:p>
          <a:r>
            <a:rPr lang="bn-IN" sz="3600" dirty="0">
              <a:latin typeface="NikoshBAN" pitchFamily="2" charset="0"/>
              <a:cs typeface="NikoshBAN" pitchFamily="2" charset="0"/>
            </a:rPr>
            <a:t>ভয়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03AA9BBA-2F71-4248-AD03-623B767BA71D}" type="parTrans" cxnId="{B098C2FE-EA70-464A-8CB0-7C6FDFFA53EE}">
      <dgm:prSet/>
      <dgm:spPr/>
      <dgm:t>
        <a:bodyPr/>
        <a:lstStyle/>
        <a:p>
          <a:endParaRPr lang="en-US"/>
        </a:p>
      </dgm:t>
    </dgm:pt>
    <dgm:pt modelId="{DA1D549F-1AD3-4E5E-8283-F1D1319EC134}" type="sibTrans" cxnId="{B098C2FE-EA70-464A-8CB0-7C6FDFFA53EE}">
      <dgm:prSet/>
      <dgm:spPr/>
      <dgm:t>
        <a:bodyPr/>
        <a:lstStyle/>
        <a:p>
          <a:endParaRPr lang="en-US"/>
        </a:p>
      </dgm:t>
    </dgm:pt>
    <dgm:pt modelId="{5DCB3287-EB13-4513-B1E2-FBAC8EFA58BA}" type="pres">
      <dgm:prSet presAssocID="{8323B219-52C1-4B26-A0B7-815F5A844852}" presName="cycle" presStyleCnt="0">
        <dgm:presLayoutVars>
          <dgm:dir/>
          <dgm:resizeHandles val="exact"/>
        </dgm:presLayoutVars>
      </dgm:prSet>
      <dgm:spPr/>
    </dgm:pt>
    <dgm:pt modelId="{482D2435-E614-4129-9005-4C30DE1BEC66}" type="pres">
      <dgm:prSet presAssocID="{2120AE64-AB6F-4B08-B779-ABE775A6CA93}" presName="node" presStyleLbl="node1" presStyleIdx="0" presStyleCnt="5">
        <dgm:presLayoutVars>
          <dgm:bulletEnabled val="1"/>
        </dgm:presLayoutVars>
      </dgm:prSet>
      <dgm:spPr/>
    </dgm:pt>
    <dgm:pt modelId="{2B867A8F-6A7F-4E8D-B740-AAB085CD252C}" type="pres">
      <dgm:prSet presAssocID="{462A1630-AC37-4C35-BE02-31165482B4E5}" presName="sibTrans" presStyleLbl="sibTrans2D1" presStyleIdx="0" presStyleCnt="5" custLinFactX="3069" custLinFactNeighborX="100000" custLinFactNeighborY="-55740"/>
      <dgm:spPr/>
    </dgm:pt>
    <dgm:pt modelId="{87A66745-3ACF-40D9-86FD-1D947E057ED4}" type="pres">
      <dgm:prSet presAssocID="{462A1630-AC37-4C35-BE02-31165482B4E5}" presName="connectorText" presStyleLbl="sibTrans2D1" presStyleIdx="0" presStyleCnt="5"/>
      <dgm:spPr/>
    </dgm:pt>
    <dgm:pt modelId="{7F5ACBA8-242C-42E5-81B5-E229237B3843}" type="pres">
      <dgm:prSet presAssocID="{4051A394-14F7-4735-964C-EA7575850151}" presName="node" presStyleLbl="node1" presStyleIdx="1" presStyleCnt="5">
        <dgm:presLayoutVars>
          <dgm:bulletEnabled val="1"/>
        </dgm:presLayoutVars>
      </dgm:prSet>
      <dgm:spPr/>
    </dgm:pt>
    <dgm:pt modelId="{9F82CE77-835A-4CDC-8B7D-956442DBABE2}" type="pres">
      <dgm:prSet presAssocID="{DA1D549F-1AD3-4E5E-8283-F1D1319EC134}" presName="sibTrans" presStyleLbl="sibTrans2D1" presStyleIdx="1" presStyleCnt="5"/>
      <dgm:spPr/>
    </dgm:pt>
    <dgm:pt modelId="{D820217E-15EB-44E1-A3C7-D1BD7B163940}" type="pres">
      <dgm:prSet presAssocID="{DA1D549F-1AD3-4E5E-8283-F1D1319EC134}" presName="connectorText" presStyleLbl="sibTrans2D1" presStyleIdx="1" presStyleCnt="5"/>
      <dgm:spPr/>
    </dgm:pt>
    <dgm:pt modelId="{9CF32580-B742-4E18-8336-71027B5163F8}" type="pres">
      <dgm:prSet presAssocID="{69BAFF64-410A-416D-96F9-B65ABA215BCE}" presName="node" presStyleLbl="node1" presStyleIdx="2" presStyleCnt="5">
        <dgm:presLayoutVars>
          <dgm:bulletEnabled val="1"/>
        </dgm:presLayoutVars>
      </dgm:prSet>
      <dgm:spPr/>
    </dgm:pt>
    <dgm:pt modelId="{939B6B4C-1E92-4EEF-9779-6E30EAB50929}" type="pres">
      <dgm:prSet presAssocID="{6139C0DB-A9A9-49B3-B0D6-E4CB4320822A}" presName="sibTrans" presStyleLbl="sibTrans2D1" presStyleIdx="2" presStyleCnt="5"/>
      <dgm:spPr/>
    </dgm:pt>
    <dgm:pt modelId="{3A77C0F9-5B4E-4E39-A0DD-D095FA81C1BD}" type="pres">
      <dgm:prSet presAssocID="{6139C0DB-A9A9-49B3-B0D6-E4CB4320822A}" presName="connectorText" presStyleLbl="sibTrans2D1" presStyleIdx="2" presStyleCnt="5"/>
      <dgm:spPr/>
    </dgm:pt>
    <dgm:pt modelId="{90B0F12A-233B-444A-81C0-FF5E5B423A50}" type="pres">
      <dgm:prSet presAssocID="{33CCBA40-8B3A-48A4-96D2-940168726AEB}" presName="node" presStyleLbl="node1" presStyleIdx="3" presStyleCnt="5" custScaleX="113044">
        <dgm:presLayoutVars>
          <dgm:bulletEnabled val="1"/>
        </dgm:presLayoutVars>
      </dgm:prSet>
      <dgm:spPr/>
    </dgm:pt>
    <dgm:pt modelId="{D3B9383C-8266-4B12-AF93-991FAF287DD6}" type="pres">
      <dgm:prSet presAssocID="{013807A0-DEF4-4837-AEE8-B3C332323D8D}" presName="sibTrans" presStyleLbl="sibTrans2D1" presStyleIdx="3" presStyleCnt="5"/>
      <dgm:spPr/>
    </dgm:pt>
    <dgm:pt modelId="{1D62E488-1362-4D6F-893A-C9B5452204FE}" type="pres">
      <dgm:prSet presAssocID="{013807A0-DEF4-4837-AEE8-B3C332323D8D}" presName="connectorText" presStyleLbl="sibTrans2D1" presStyleIdx="3" presStyleCnt="5"/>
      <dgm:spPr/>
    </dgm:pt>
    <dgm:pt modelId="{74FC001B-2280-4B67-86A8-08560B9E5753}" type="pres">
      <dgm:prSet presAssocID="{4203594A-4496-4D41-8DD2-E9F211D677A9}" presName="node" presStyleLbl="node1" presStyleIdx="4" presStyleCnt="5" custRadScaleRad="90451" custRadScaleInc="-7443">
        <dgm:presLayoutVars>
          <dgm:bulletEnabled val="1"/>
        </dgm:presLayoutVars>
      </dgm:prSet>
      <dgm:spPr/>
    </dgm:pt>
    <dgm:pt modelId="{793D889F-6164-4DC0-A7E3-613EE9D70FDB}" type="pres">
      <dgm:prSet presAssocID="{0ED7F490-90DC-49A5-99B5-1084D7EA593B}" presName="sibTrans" presStyleLbl="sibTrans2D1" presStyleIdx="4" presStyleCnt="5"/>
      <dgm:spPr/>
    </dgm:pt>
    <dgm:pt modelId="{DECDCE8E-0A18-4789-8122-7753C93313BC}" type="pres">
      <dgm:prSet presAssocID="{0ED7F490-90DC-49A5-99B5-1084D7EA593B}" presName="connectorText" presStyleLbl="sibTrans2D1" presStyleIdx="4" presStyleCnt="5"/>
      <dgm:spPr/>
    </dgm:pt>
  </dgm:ptLst>
  <dgm:cxnLst>
    <dgm:cxn modelId="{61B53536-CCBB-4A18-832D-BCD7D1758E07}" srcId="{8323B219-52C1-4B26-A0B7-815F5A844852}" destId="{33CCBA40-8B3A-48A4-96D2-940168726AEB}" srcOrd="3" destOrd="0" parTransId="{7E60485A-A11B-4283-8A78-26BB7ED479D4}" sibTransId="{013807A0-DEF4-4837-AEE8-B3C332323D8D}"/>
    <dgm:cxn modelId="{657D385C-A034-4A3B-97F0-33C0B47BADAE}" type="presOf" srcId="{4051A394-14F7-4735-964C-EA7575850151}" destId="{7F5ACBA8-242C-42E5-81B5-E229237B3843}" srcOrd="0" destOrd="0" presId="urn:microsoft.com/office/officeart/2005/8/layout/cycle2"/>
    <dgm:cxn modelId="{94576C5C-8F60-430C-B22F-17302096C01A}" type="presOf" srcId="{2120AE64-AB6F-4B08-B779-ABE775A6CA93}" destId="{482D2435-E614-4129-9005-4C30DE1BEC66}" srcOrd="0" destOrd="0" presId="urn:microsoft.com/office/officeart/2005/8/layout/cycle2"/>
    <dgm:cxn modelId="{EDA6405E-7165-455B-9BAD-6770F0E794A1}" type="presOf" srcId="{8323B219-52C1-4B26-A0B7-815F5A844852}" destId="{5DCB3287-EB13-4513-B1E2-FBAC8EFA58BA}" srcOrd="0" destOrd="0" presId="urn:microsoft.com/office/officeart/2005/8/layout/cycle2"/>
    <dgm:cxn modelId="{72A11E48-88F4-4429-B34E-F4B2D8FD1D25}" type="presOf" srcId="{DA1D549F-1AD3-4E5E-8283-F1D1319EC134}" destId="{9F82CE77-835A-4CDC-8B7D-956442DBABE2}" srcOrd="0" destOrd="0" presId="urn:microsoft.com/office/officeart/2005/8/layout/cycle2"/>
    <dgm:cxn modelId="{33EBE56C-EF3B-45F4-9539-6DFA2D2111E9}" srcId="{8323B219-52C1-4B26-A0B7-815F5A844852}" destId="{4203594A-4496-4D41-8DD2-E9F211D677A9}" srcOrd="4" destOrd="0" parTransId="{C1B60174-B430-4DDD-9D83-5C379204A5D5}" sibTransId="{0ED7F490-90DC-49A5-99B5-1084D7EA593B}"/>
    <dgm:cxn modelId="{3B4F0B70-DA47-4768-A219-F48127E83493}" type="presOf" srcId="{0ED7F490-90DC-49A5-99B5-1084D7EA593B}" destId="{DECDCE8E-0A18-4789-8122-7753C93313BC}" srcOrd="1" destOrd="0" presId="urn:microsoft.com/office/officeart/2005/8/layout/cycle2"/>
    <dgm:cxn modelId="{492AC351-552B-42E5-BB62-F3769109175C}" srcId="{8323B219-52C1-4B26-A0B7-815F5A844852}" destId="{69BAFF64-410A-416D-96F9-B65ABA215BCE}" srcOrd="2" destOrd="0" parTransId="{BAB624FE-14A3-4390-9380-3982D1DFC069}" sibTransId="{6139C0DB-A9A9-49B3-B0D6-E4CB4320822A}"/>
    <dgm:cxn modelId="{05A1B572-BE78-4C76-B22F-A2E98105B071}" type="presOf" srcId="{33CCBA40-8B3A-48A4-96D2-940168726AEB}" destId="{90B0F12A-233B-444A-81C0-FF5E5B423A50}" srcOrd="0" destOrd="0" presId="urn:microsoft.com/office/officeart/2005/8/layout/cycle2"/>
    <dgm:cxn modelId="{91719673-0EB5-492F-845D-2AC73113C009}" type="presOf" srcId="{013807A0-DEF4-4837-AEE8-B3C332323D8D}" destId="{1D62E488-1362-4D6F-893A-C9B5452204FE}" srcOrd="1" destOrd="0" presId="urn:microsoft.com/office/officeart/2005/8/layout/cycle2"/>
    <dgm:cxn modelId="{8B29BC73-20B2-47DF-B2C5-5D5CB3A8F964}" srcId="{8323B219-52C1-4B26-A0B7-815F5A844852}" destId="{2120AE64-AB6F-4B08-B779-ABE775A6CA93}" srcOrd="0" destOrd="0" parTransId="{1014087E-BE4C-4212-91D5-1CAB5BC3BF71}" sibTransId="{462A1630-AC37-4C35-BE02-31165482B4E5}"/>
    <dgm:cxn modelId="{AFF60D76-E056-43EF-ACE7-0A5E497FD289}" type="presOf" srcId="{0ED7F490-90DC-49A5-99B5-1084D7EA593B}" destId="{793D889F-6164-4DC0-A7E3-613EE9D70FDB}" srcOrd="0" destOrd="0" presId="urn:microsoft.com/office/officeart/2005/8/layout/cycle2"/>
    <dgm:cxn modelId="{883B4090-BCB5-4281-AF9F-D5725ECF31BF}" type="presOf" srcId="{6139C0DB-A9A9-49B3-B0D6-E4CB4320822A}" destId="{939B6B4C-1E92-4EEF-9779-6E30EAB50929}" srcOrd="0" destOrd="0" presId="urn:microsoft.com/office/officeart/2005/8/layout/cycle2"/>
    <dgm:cxn modelId="{F4A01AAE-611F-4489-B592-F2F3FA391DE2}" type="presOf" srcId="{462A1630-AC37-4C35-BE02-31165482B4E5}" destId="{87A66745-3ACF-40D9-86FD-1D947E057ED4}" srcOrd="1" destOrd="0" presId="urn:microsoft.com/office/officeart/2005/8/layout/cycle2"/>
    <dgm:cxn modelId="{B9011EB9-B0FD-49E5-9E7B-3C48B512E374}" type="presOf" srcId="{6139C0DB-A9A9-49B3-B0D6-E4CB4320822A}" destId="{3A77C0F9-5B4E-4E39-A0DD-D095FA81C1BD}" srcOrd="1" destOrd="0" presId="urn:microsoft.com/office/officeart/2005/8/layout/cycle2"/>
    <dgm:cxn modelId="{80CAE2BA-332C-4523-BB36-8E61AA47FC45}" type="presOf" srcId="{4203594A-4496-4D41-8DD2-E9F211D677A9}" destId="{74FC001B-2280-4B67-86A8-08560B9E5753}" srcOrd="0" destOrd="0" presId="urn:microsoft.com/office/officeart/2005/8/layout/cycle2"/>
    <dgm:cxn modelId="{6EC2B5D2-9EA9-4419-BBE8-D58C18D38AA8}" type="presOf" srcId="{69BAFF64-410A-416D-96F9-B65ABA215BCE}" destId="{9CF32580-B742-4E18-8336-71027B5163F8}" srcOrd="0" destOrd="0" presId="urn:microsoft.com/office/officeart/2005/8/layout/cycle2"/>
    <dgm:cxn modelId="{F8787ED7-2583-4459-ADF6-9CB3F9244EAC}" type="presOf" srcId="{013807A0-DEF4-4837-AEE8-B3C332323D8D}" destId="{D3B9383C-8266-4B12-AF93-991FAF287DD6}" srcOrd="0" destOrd="0" presId="urn:microsoft.com/office/officeart/2005/8/layout/cycle2"/>
    <dgm:cxn modelId="{A09A8FDB-A259-4EB2-9566-564C0212617A}" type="presOf" srcId="{DA1D549F-1AD3-4E5E-8283-F1D1319EC134}" destId="{D820217E-15EB-44E1-A3C7-D1BD7B163940}" srcOrd="1" destOrd="0" presId="urn:microsoft.com/office/officeart/2005/8/layout/cycle2"/>
    <dgm:cxn modelId="{6524CFFA-3E5B-4C72-96C1-3A89E66337B6}" type="presOf" srcId="{462A1630-AC37-4C35-BE02-31165482B4E5}" destId="{2B867A8F-6A7F-4E8D-B740-AAB085CD252C}" srcOrd="0" destOrd="0" presId="urn:microsoft.com/office/officeart/2005/8/layout/cycle2"/>
    <dgm:cxn modelId="{B098C2FE-EA70-464A-8CB0-7C6FDFFA53EE}" srcId="{8323B219-52C1-4B26-A0B7-815F5A844852}" destId="{4051A394-14F7-4735-964C-EA7575850151}" srcOrd="1" destOrd="0" parTransId="{03AA9BBA-2F71-4248-AD03-623B767BA71D}" sibTransId="{DA1D549F-1AD3-4E5E-8283-F1D1319EC134}"/>
    <dgm:cxn modelId="{A160CE8E-F080-4328-9755-EE34209CDF6A}" type="presParOf" srcId="{5DCB3287-EB13-4513-B1E2-FBAC8EFA58BA}" destId="{482D2435-E614-4129-9005-4C30DE1BEC66}" srcOrd="0" destOrd="0" presId="urn:microsoft.com/office/officeart/2005/8/layout/cycle2"/>
    <dgm:cxn modelId="{4415C7EB-0732-4753-9127-32AB2206BC63}" type="presParOf" srcId="{5DCB3287-EB13-4513-B1E2-FBAC8EFA58BA}" destId="{2B867A8F-6A7F-4E8D-B740-AAB085CD252C}" srcOrd="1" destOrd="0" presId="urn:microsoft.com/office/officeart/2005/8/layout/cycle2"/>
    <dgm:cxn modelId="{E1832D68-BB2B-4542-A920-8E4E3E2E5A3E}" type="presParOf" srcId="{2B867A8F-6A7F-4E8D-B740-AAB085CD252C}" destId="{87A66745-3ACF-40D9-86FD-1D947E057ED4}" srcOrd="0" destOrd="0" presId="urn:microsoft.com/office/officeart/2005/8/layout/cycle2"/>
    <dgm:cxn modelId="{E5D39E9B-2875-4FB6-8311-0F143C3E4311}" type="presParOf" srcId="{5DCB3287-EB13-4513-B1E2-FBAC8EFA58BA}" destId="{7F5ACBA8-242C-42E5-81B5-E229237B3843}" srcOrd="2" destOrd="0" presId="urn:microsoft.com/office/officeart/2005/8/layout/cycle2"/>
    <dgm:cxn modelId="{4D18F57F-58AD-4F0D-90FA-EC440646DE1E}" type="presParOf" srcId="{5DCB3287-EB13-4513-B1E2-FBAC8EFA58BA}" destId="{9F82CE77-835A-4CDC-8B7D-956442DBABE2}" srcOrd="3" destOrd="0" presId="urn:microsoft.com/office/officeart/2005/8/layout/cycle2"/>
    <dgm:cxn modelId="{A593B609-2561-4A7B-9058-BD46DFDC6872}" type="presParOf" srcId="{9F82CE77-835A-4CDC-8B7D-956442DBABE2}" destId="{D820217E-15EB-44E1-A3C7-D1BD7B163940}" srcOrd="0" destOrd="0" presId="urn:microsoft.com/office/officeart/2005/8/layout/cycle2"/>
    <dgm:cxn modelId="{91FF656C-EA2B-4B8D-8A87-6941924945EC}" type="presParOf" srcId="{5DCB3287-EB13-4513-B1E2-FBAC8EFA58BA}" destId="{9CF32580-B742-4E18-8336-71027B5163F8}" srcOrd="4" destOrd="0" presId="urn:microsoft.com/office/officeart/2005/8/layout/cycle2"/>
    <dgm:cxn modelId="{D9BBDBCD-2A10-4028-99FF-DBB425455FAF}" type="presParOf" srcId="{5DCB3287-EB13-4513-B1E2-FBAC8EFA58BA}" destId="{939B6B4C-1E92-4EEF-9779-6E30EAB50929}" srcOrd="5" destOrd="0" presId="urn:microsoft.com/office/officeart/2005/8/layout/cycle2"/>
    <dgm:cxn modelId="{09892510-CBE4-4F91-A846-4C7CB687A644}" type="presParOf" srcId="{939B6B4C-1E92-4EEF-9779-6E30EAB50929}" destId="{3A77C0F9-5B4E-4E39-A0DD-D095FA81C1BD}" srcOrd="0" destOrd="0" presId="urn:microsoft.com/office/officeart/2005/8/layout/cycle2"/>
    <dgm:cxn modelId="{A7256717-F297-405D-A9EC-7CE536D823C4}" type="presParOf" srcId="{5DCB3287-EB13-4513-B1E2-FBAC8EFA58BA}" destId="{90B0F12A-233B-444A-81C0-FF5E5B423A50}" srcOrd="6" destOrd="0" presId="urn:microsoft.com/office/officeart/2005/8/layout/cycle2"/>
    <dgm:cxn modelId="{40777D89-AB0D-4EB8-8262-8D38D953CB99}" type="presParOf" srcId="{5DCB3287-EB13-4513-B1E2-FBAC8EFA58BA}" destId="{D3B9383C-8266-4B12-AF93-991FAF287DD6}" srcOrd="7" destOrd="0" presId="urn:microsoft.com/office/officeart/2005/8/layout/cycle2"/>
    <dgm:cxn modelId="{BD133FFE-2092-4AA7-B018-50A17AE10350}" type="presParOf" srcId="{D3B9383C-8266-4B12-AF93-991FAF287DD6}" destId="{1D62E488-1362-4D6F-893A-C9B5452204FE}" srcOrd="0" destOrd="0" presId="urn:microsoft.com/office/officeart/2005/8/layout/cycle2"/>
    <dgm:cxn modelId="{ADEAFB5A-88A7-4697-8675-3EA11F796AEB}" type="presParOf" srcId="{5DCB3287-EB13-4513-B1E2-FBAC8EFA58BA}" destId="{74FC001B-2280-4B67-86A8-08560B9E5753}" srcOrd="8" destOrd="0" presId="urn:microsoft.com/office/officeart/2005/8/layout/cycle2"/>
    <dgm:cxn modelId="{F5F8D0DA-FF1C-424B-A949-C160D2584DE9}" type="presParOf" srcId="{5DCB3287-EB13-4513-B1E2-FBAC8EFA58BA}" destId="{793D889F-6164-4DC0-A7E3-613EE9D70FDB}" srcOrd="9" destOrd="0" presId="urn:microsoft.com/office/officeart/2005/8/layout/cycle2"/>
    <dgm:cxn modelId="{F5AA4711-2B8D-4A6F-8428-EFC08D5A47A6}" type="presParOf" srcId="{793D889F-6164-4DC0-A7E3-613EE9D70FDB}" destId="{DECDCE8E-0A18-4789-8122-7753C93313B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D2435-E614-4129-9005-4C30DE1BEC66}">
      <dsp:nvSpPr>
        <dsp:cNvPr id="0" name=""/>
        <dsp:cNvSpPr/>
      </dsp:nvSpPr>
      <dsp:spPr>
        <a:xfrm>
          <a:off x="2232421" y="1737"/>
          <a:ext cx="1631156" cy="16311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BAN" pitchFamily="2" charset="0"/>
              <a:cs typeface="NikoshBAN" pitchFamily="2" charset="0"/>
            </a:rPr>
            <a:t>নদী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2471298" y="240614"/>
        <a:ext cx="1153402" cy="1153402"/>
      </dsp:txXfrm>
    </dsp:sp>
    <dsp:sp modelId="{2B867A8F-6A7F-4E8D-B740-AAB085CD252C}">
      <dsp:nvSpPr>
        <dsp:cNvPr id="0" name=""/>
        <dsp:cNvSpPr/>
      </dsp:nvSpPr>
      <dsp:spPr>
        <a:xfrm rot="2160000">
          <a:off x="4261788" y="949019"/>
          <a:ext cx="435849" cy="550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4274274" y="1020694"/>
        <a:ext cx="305094" cy="330309"/>
      </dsp:txXfrm>
    </dsp:sp>
    <dsp:sp modelId="{7F5ACBA8-242C-42E5-81B5-E229237B3843}">
      <dsp:nvSpPr>
        <dsp:cNvPr id="0" name=""/>
        <dsp:cNvSpPr/>
      </dsp:nvSpPr>
      <dsp:spPr>
        <a:xfrm>
          <a:off x="4217355" y="1443876"/>
          <a:ext cx="1631156" cy="16311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BAN" pitchFamily="2" charset="0"/>
              <a:cs typeface="NikoshBAN" pitchFamily="2" charset="0"/>
            </a:rPr>
            <a:t>ভয়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4456232" y="1682753"/>
        <a:ext cx="1153402" cy="1153402"/>
      </dsp:txXfrm>
    </dsp:sp>
    <dsp:sp modelId="{9F82CE77-835A-4CDC-8B7D-956442DBABE2}">
      <dsp:nvSpPr>
        <dsp:cNvPr id="0" name=""/>
        <dsp:cNvSpPr/>
      </dsp:nvSpPr>
      <dsp:spPr>
        <a:xfrm rot="6480000">
          <a:off x="4439732" y="3139180"/>
          <a:ext cx="435849" cy="550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4525312" y="3187105"/>
        <a:ext cx="305094" cy="330309"/>
      </dsp:txXfrm>
    </dsp:sp>
    <dsp:sp modelId="{9CF32580-B742-4E18-8336-71027B5163F8}">
      <dsp:nvSpPr>
        <dsp:cNvPr id="0" name=""/>
        <dsp:cNvSpPr/>
      </dsp:nvSpPr>
      <dsp:spPr>
        <a:xfrm>
          <a:off x="3459178" y="3777305"/>
          <a:ext cx="1631156" cy="16311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BAN" pitchFamily="2" charset="0"/>
              <a:cs typeface="NikoshBAN" pitchFamily="2" charset="0"/>
            </a:rPr>
            <a:t>দুঃখ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3698055" y="4016182"/>
        <a:ext cx="1153402" cy="1153402"/>
      </dsp:txXfrm>
    </dsp:sp>
    <dsp:sp modelId="{939B6B4C-1E92-4EEF-9779-6E30EAB50929}">
      <dsp:nvSpPr>
        <dsp:cNvPr id="0" name=""/>
        <dsp:cNvSpPr/>
      </dsp:nvSpPr>
      <dsp:spPr>
        <a:xfrm rot="10800000">
          <a:off x="2922198" y="4317626"/>
          <a:ext cx="379465" cy="550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3036037" y="4427729"/>
        <a:ext cx="265626" cy="330309"/>
      </dsp:txXfrm>
    </dsp:sp>
    <dsp:sp modelId="{90B0F12A-233B-444A-81C0-FF5E5B423A50}">
      <dsp:nvSpPr>
        <dsp:cNvPr id="0" name=""/>
        <dsp:cNvSpPr/>
      </dsp:nvSpPr>
      <dsp:spPr>
        <a:xfrm>
          <a:off x="899281" y="3777305"/>
          <a:ext cx="1843924" cy="16311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kern="1200" dirty="0">
              <a:latin typeface="NikoshBAN" pitchFamily="2" charset="0"/>
              <a:cs typeface="NikoshBAN" pitchFamily="2" charset="0"/>
            </a:rPr>
            <a:t>কাঠুরে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1169317" y="4016182"/>
        <a:ext cx="1303852" cy="1153402"/>
      </dsp:txXfrm>
    </dsp:sp>
    <dsp:sp modelId="{D3B9383C-8266-4B12-AF93-991FAF287DD6}">
      <dsp:nvSpPr>
        <dsp:cNvPr id="0" name=""/>
        <dsp:cNvSpPr/>
      </dsp:nvSpPr>
      <dsp:spPr>
        <a:xfrm rot="15288476">
          <a:off x="1359208" y="3230125"/>
          <a:ext cx="333457" cy="550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1422334" y="3388498"/>
        <a:ext cx="233420" cy="330309"/>
      </dsp:txXfrm>
    </dsp:sp>
    <dsp:sp modelId="{74FC001B-2280-4B67-86A8-08560B9E5753}">
      <dsp:nvSpPr>
        <dsp:cNvPr id="0" name=""/>
        <dsp:cNvSpPr/>
      </dsp:nvSpPr>
      <dsp:spPr>
        <a:xfrm>
          <a:off x="411721" y="1590032"/>
          <a:ext cx="1631156" cy="16311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latin typeface="NikoshBAN" pitchFamily="2" charset="0"/>
              <a:cs typeface="NikoshBAN" pitchFamily="2" charset="0"/>
            </a:rPr>
            <a:t>গরিব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650598" y="1828909"/>
        <a:ext cx="1153402" cy="1153402"/>
      </dsp:txXfrm>
    </dsp:sp>
    <dsp:sp modelId="{793D889F-6164-4DC0-A7E3-613EE9D70FDB}">
      <dsp:nvSpPr>
        <dsp:cNvPr id="0" name=""/>
        <dsp:cNvSpPr/>
      </dsp:nvSpPr>
      <dsp:spPr>
        <a:xfrm rot="19134004">
          <a:off x="1920761" y="1343945"/>
          <a:ext cx="416030" cy="550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1936140" y="1495071"/>
        <a:ext cx="291221" cy="330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0291_314015035362568_180280557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228600"/>
            <a:ext cx="3352800" cy="307848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Flowchart: Terminator 2"/>
          <p:cNvSpPr/>
          <p:nvPr/>
        </p:nvSpPr>
        <p:spPr>
          <a:xfrm>
            <a:off x="1905000" y="3581400"/>
            <a:ext cx="4572000" cy="1752600"/>
          </a:xfrm>
          <a:prstGeom prst="flowChartTerminator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67000" y="36576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371600"/>
            <a:ext cx="5638800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বানাই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নদীতে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জলপরি =জলপরি নদীতে ছিল।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কাঠ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=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কাঠুরে কাঠ কাটে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বন =বনে অনেক পশুপাখি থাকে।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762000"/>
            <a:ext cx="5257800" cy="23083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যুক্তবর্ন খুজে বের কর।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স্রোত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স্র ভেঙ্গে বল 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স+র-ফলা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66800"/>
            <a:ext cx="61722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b="1" i="1" dirty="0">
                <a:latin typeface="NikoshBAN" pitchFamily="2" charset="0"/>
                <a:cs typeface="NikoshBAN" pitchFamily="2" charset="0"/>
              </a:rPr>
              <a:t>ছবি দেখে নাম বলি</a:t>
            </a:r>
            <a:r>
              <a:rPr lang="en-GB" sz="4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i="1" dirty="0">
                <a:latin typeface="NikoshBAN" pitchFamily="2" charset="0"/>
                <a:cs typeface="NikoshBAN" pitchFamily="2" charset="0"/>
              </a:rPr>
              <a:t> </a:t>
            </a:r>
            <a:endParaRPr lang="en-US" sz="44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057400"/>
            <a:ext cx="3008790" cy="3162300"/>
          </a:xfrm>
          <a:prstGeom prst="rect">
            <a:avLst/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5" name="5-Point Star 4"/>
          <p:cNvSpPr/>
          <p:nvPr/>
        </p:nvSpPr>
        <p:spPr>
          <a:xfrm>
            <a:off x="2667000" y="2362200"/>
            <a:ext cx="381000" cy="609600"/>
          </a:xfrm>
          <a:prstGeom prst="star5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762000" y="2895600"/>
            <a:ext cx="609600" cy="457200"/>
          </a:xfrm>
          <a:prstGeom prst="star5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286000" y="4495800"/>
            <a:ext cx="457200" cy="381000"/>
          </a:xfrm>
          <a:prstGeom prst="star5">
            <a:avLst/>
          </a:prstGeom>
          <a:solidFill>
            <a:srgbClr val="7030A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14800" y="2286000"/>
            <a:ext cx="10668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মানুষ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3352800"/>
            <a:ext cx="10668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কুঠাল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4419600"/>
            <a:ext cx="914400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কাঠ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57200"/>
            <a:ext cx="4114800" cy="2895600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438400" y="3581400"/>
            <a:ext cx="3429000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457200"/>
            <a:ext cx="27432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 l="1852" r="4630" b="44161"/>
          <a:stretch>
            <a:fillRect/>
          </a:stretch>
        </p:blipFill>
        <p:spPr bwMode="auto">
          <a:xfrm>
            <a:off x="762000" y="1752600"/>
            <a:ext cx="7696200" cy="42672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295400"/>
            <a:ext cx="7162800" cy="45243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i="1" dirty="0">
                <a:latin typeface="NikoshBAN" pitchFamily="2" charset="0"/>
                <a:cs typeface="NikoshBAN" pitchFamily="2" charset="0"/>
              </a:rPr>
              <a:t>শিক্ষক পরিচিতিঃ</a:t>
            </a:r>
          </a:p>
          <a:p>
            <a:r>
              <a:rPr lang="bn-IN" sz="4800" i="1" dirty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মমতাজ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বেগম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চরমোনাই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সপ্রাবি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বরিশাল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সদর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বরিশাল</a:t>
            </a:r>
            <a:endParaRPr lang="bn-IN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i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i="1" dirty="0" err="1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7200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7200" dirty="0" err="1">
                <a:latin typeface="NikoshBAN" pitchFamily="2" charset="0"/>
                <a:cs typeface="NikoshBAN" pitchFamily="2" charset="0"/>
              </a:rPr>
              <a:t>বিষয়ঃবাংলা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  <a:p>
            <a:r>
              <a:rPr lang="en-US" sz="7200" dirty="0">
                <a:latin typeface="NikoshBAN" pitchFamily="2" charset="0"/>
                <a:cs typeface="NikoshBAN" pitchFamily="2" charset="0"/>
              </a:rPr>
              <a:t>শ্রেনীঃ২য়</a:t>
            </a:r>
          </a:p>
          <a:p>
            <a:r>
              <a:rPr lang="en-US" sz="72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অ</a:t>
            </a:r>
            <a:r>
              <a:rPr lang="bn-IN" sz="7200" dirty="0">
                <a:latin typeface="NikoshBAN" pitchFamily="2" charset="0"/>
                <a:cs typeface="NikoshBAN" pitchFamily="2" charset="0"/>
              </a:rPr>
              <a:t>ংশঃএক বনে বাস .........আমি দেখছি।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  <a:p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600200"/>
            <a:ext cx="6629400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শিরোনামঃ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  <a:p>
            <a:r>
              <a:rPr lang="en-US" sz="7200" dirty="0" err="1">
                <a:latin typeface="NikoshBAN" pitchFamily="2" charset="0"/>
                <a:cs typeface="NikoshBAN" pitchFamily="2" charset="0"/>
              </a:rPr>
              <a:t>জলপরি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কা</a:t>
            </a:r>
            <a:r>
              <a:rPr lang="bn-IN" sz="7200" dirty="0">
                <a:latin typeface="NikoshBAN" pitchFamily="2" charset="0"/>
                <a:cs typeface="NikoshBAN" pitchFamily="2" charset="0"/>
              </a:rPr>
              <a:t>ঠুরে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0"/>
            <a:ext cx="3962400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4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4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>
                <a:latin typeface="NikoshBAN" pitchFamily="2" charset="0"/>
                <a:cs typeface="NikoshBAN" pitchFamily="2" charset="0"/>
              </a:rPr>
              <a:t>যাচাইঃ</a:t>
            </a:r>
            <a:r>
              <a:rPr lang="en-US" sz="4800" b="1" i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438400"/>
            <a:ext cx="2057400" cy="2724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514600"/>
            <a:ext cx="2314575" cy="312419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Down Arrow 5"/>
          <p:cNvSpPr/>
          <p:nvPr/>
        </p:nvSpPr>
        <p:spPr>
          <a:xfrm>
            <a:off x="3505200" y="914400"/>
            <a:ext cx="1828800" cy="1371600"/>
          </a:xfrm>
          <a:prstGeom prst="downArrow">
            <a:avLst>
              <a:gd name="adj1" fmla="val 50000"/>
              <a:gd name="adj2" fmla="val 47949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4191000" y="3581400"/>
            <a:ext cx="533400" cy="533400"/>
          </a:xfrm>
          <a:prstGeom prst="star5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7010400" y="609600"/>
            <a:ext cx="76200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7391400" y="3200400"/>
            <a:ext cx="304800" cy="457200"/>
          </a:xfrm>
          <a:prstGeom prst="star5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5867400"/>
            <a:ext cx="762000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কাঠ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5791200"/>
            <a:ext cx="914400" cy="58477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কুঠাল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5638800"/>
            <a:ext cx="838200" cy="584775"/>
          </a:xfrm>
          <a:prstGeom prst="rect">
            <a:avLst/>
          </a:prstGeom>
          <a:solidFill>
            <a:schemeClr val="tx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পরী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 b="20000"/>
          <a:stretch>
            <a:fillRect/>
          </a:stretch>
        </p:blipFill>
        <p:spPr bwMode="auto">
          <a:xfrm>
            <a:off x="762000" y="2590800"/>
            <a:ext cx="2495550" cy="297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1447800" y="-228600"/>
            <a:ext cx="5486400" cy="3276600"/>
          </a:xfrm>
          <a:prstGeom prst="star7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487573"/>
            <a:ext cx="73152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১।শোনাঃ</a:t>
            </a:r>
          </a:p>
          <a:p>
            <a:r>
              <a:rPr lang="bn-IN" dirty="0"/>
              <a:t>১.২.১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পাঠের অন্তর্গত ছোট ছোট বাক্য শুনে বুঝতে পারবে</a:t>
            </a:r>
            <a:r>
              <a:rPr lang="bn-IN" dirty="0"/>
              <a:t>।</a:t>
            </a:r>
          </a:p>
          <a:p>
            <a:r>
              <a:rPr lang="bn-IN" sz="3200" b="1" dirty="0">
                <a:latin typeface="NikoshBAN" pitchFamily="2" charset="0"/>
                <a:cs typeface="NikoshBAN" pitchFamily="2" charset="0"/>
              </a:rPr>
              <a:t>বলাঃ</a:t>
            </a:r>
          </a:p>
          <a:p>
            <a:r>
              <a:rPr lang="bn-IN" sz="3200" dirty="0"/>
              <a:t>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.1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নিজের ভষায় গল্প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লতে পারবে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প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ড়াঃ</a:t>
            </a:r>
            <a:endParaRPr lang="en-GB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২.4.1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গল্প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b="1" dirty="0">
                <a:latin typeface="NikoshBAN" pitchFamily="2" charset="0"/>
                <a:cs typeface="NikoshBAN" pitchFamily="2" charset="0"/>
              </a:rPr>
              <a:t>লেখাঃ</a:t>
            </a:r>
            <a:endParaRPr lang="en-GB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১.৫.১ পাঠে ব্যবহৃত শব্দ দিয়ে বাক্য লিখতে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538412"/>
            <a:ext cx="8458200" cy="431958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57200" y="609600"/>
            <a:ext cx="7162800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বনে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………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কাঁদতে লাগল)।এই পর্যন্ত পড়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600200" y="1219200"/>
          <a:ext cx="6096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1200" y="0"/>
            <a:ext cx="4419600" cy="584775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i="1" dirty="0">
                <a:latin typeface="NikoshBAN" pitchFamily="2" charset="0"/>
                <a:cs typeface="NikoshBAN" pitchFamily="2" charset="0"/>
              </a:rPr>
              <a:t>শব্দ গুলো সমস্বরে উচ্চারণ করি।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600200"/>
            <a:ext cx="6858000" cy="1754326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itchFamily="2" charset="0"/>
                <a:cs typeface="NikoshBAN" pitchFamily="2" charset="0"/>
              </a:rPr>
              <a:t>নিচের শব্দ দিয়ে বাক্য বল।</a:t>
            </a:r>
          </a:p>
          <a:p>
            <a:r>
              <a:rPr lang="bn-IN" sz="5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নদী,</a:t>
            </a:r>
            <a:r>
              <a:rPr lang="bn-IN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জলপরি  ,</a:t>
            </a:r>
            <a:r>
              <a:rPr lang="bn-IN" sz="5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কাঠ,</a:t>
            </a:r>
            <a:r>
              <a:rPr lang="bn-IN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বন  </a:t>
            </a:r>
            <a:endParaRPr lang="en-US" sz="5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171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DPE</dc:creator>
  <cp:lastModifiedBy>Shahrina Bin Sweety</cp:lastModifiedBy>
  <cp:revision>70</cp:revision>
  <dcterms:created xsi:type="dcterms:W3CDTF">2006-08-16T00:00:00Z</dcterms:created>
  <dcterms:modified xsi:type="dcterms:W3CDTF">2020-03-27T18:51:58Z</dcterms:modified>
</cp:coreProperties>
</file>