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75" r:id="rId6"/>
    <p:sldId id="267" r:id="rId7"/>
    <p:sldId id="268" r:id="rId8"/>
    <p:sldId id="269" r:id="rId9"/>
    <p:sldId id="270" r:id="rId10"/>
    <p:sldId id="277" r:id="rId11"/>
    <p:sldId id="273" r:id="rId12"/>
    <p:sldId id="282" r:id="rId13"/>
    <p:sldId id="279" r:id="rId14"/>
    <p:sldId id="278" r:id="rId15"/>
    <p:sldId id="28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61A-0D11-421E-8245-5FD8FB39FA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556-376F-4E11-A781-FE9654F4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61A-0D11-421E-8245-5FD8FB39FA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556-376F-4E11-A781-FE9654F4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4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61A-0D11-421E-8245-5FD8FB39FA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556-376F-4E11-A781-FE9654F4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7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61A-0D11-421E-8245-5FD8FB39FA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556-376F-4E11-A781-FE9654F4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9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61A-0D11-421E-8245-5FD8FB39FA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556-376F-4E11-A781-FE9654F4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61A-0D11-421E-8245-5FD8FB39FA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556-376F-4E11-A781-FE9654F4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7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61A-0D11-421E-8245-5FD8FB39FA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556-376F-4E11-A781-FE9654F4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6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61A-0D11-421E-8245-5FD8FB39FA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556-376F-4E11-A781-FE9654F4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0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61A-0D11-421E-8245-5FD8FB39FA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556-376F-4E11-A781-FE9654F4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61A-0D11-421E-8245-5FD8FB39FA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556-376F-4E11-A781-FE9654F4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2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61A-0D11-421E-8245-5FD8FB39FA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556-376F-4E11-A781-FE9654F4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7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2861A-0D11-421E-8245-5FD8FB39FA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60556-376F-4E11-A781-FE9654F4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1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2046" y="2497976"/>
            <a:ext cx="4087906" cy="1862048"/>
          </a:xfrm>
          <a:prstGeom prst="rect">
            <a:avLst/>
          </a:prstGeom>
          <a:ln>
            <a:solidFill>
              <a:srgbClr val="FFFF0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1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314" y="3381831"/>
            <a:ext cx="2634347" cy="81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মেমোরি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6351" y="4353377"/>
            <a:ext cx="2346335" cy="12028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রম/ স্থায়ী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মেমোরি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6351" y="2046057"/>
            <a:ext cx="2346334" cy="1114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র‍্যাম / অস্থায়ী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মেমোরি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3003327" y="3507009"/>
            <a:ext cx="460828" cy="529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542843" y="2373085"/>
            <a:ext cx="844098" cy="2812143"/>
            <a:chOff x="1048658" y="2951843"/>
            <a:chExt cx="844098" cy="2812143"/>
          </a:xfrm>
        </p:grpSpPr>
        <p:sp>
          <p:nvSpPr>
            <p:cNvPr id="9" name="Rectangle 8"/>
            <p:cNvSpPr/>
            <p:nvPr/>
          </p:nvSpPr>
          <p:spPr>
            <a:xfrm rot="5400000">
              <a:off x="-87767" y="4193491"/>
              <a:ext cx="2587175" cy="314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1397456" y="2917371"/>
              <a:ext cx="460828" cy="5297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1397456" y="5268686"/>
              <a:ext cx="460828" cy="5297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747505" y="288014"/>
            <a:ext cx="5744026" cy="81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এর প্রকারভেদ...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2000" y="2046057"/>
            <a:ext cx="4572000" cy="1114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RAM= Random Access Memory.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885" y="4353377"/>
            <a:ext cx="4572000" cy="12028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R0M= Read Only Memory.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1" y="1378858"/>
            <a:ext cx="10140845" cy="30707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2875" y="4845499"/>
            <a:ext cx="5744026" cy="812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32875" y="4845499"/>
            <a:ext cx="5744026" cy="81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036" y="1573306"/>
            <a:ext cx="10609729" cy="2003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 কর্তৃক প্রদত্ত তথ্য বা ঊপাত্ত, যা আমরা কখনও পরিবর্তন বা সংযোজন করতে পারি না । </a:t>
            </a:r>
          </a:p>
        </p:txBody>
      </p:sp>
    </p:spTree>
    <p:extLst>
      <p:ext uri="{BB962C8B-B14F-4D97-AF65-F5344CB8AC3E}">
        <p14:creationId xmlns:p14="http://schemas.microsoft.com/office/powerpoint/2010/main" val="7488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3911" y="3566879"/>
            <a:ext cx="3592287" cy="812800"/>
            <a:chOff x="319314" y="3381831"/>
            <a:chExt cx="3592287" cy="812800"/>
          </a:xfrm>
        </p:grpSpPr>
        <p:sp>
          <p:nvSpPr>
            <p:cNvPr id="2" name="Rectangle 1"/>
            <p:cNvSpPr/>
            <p:nvPr/>
          </p:nvSpPr>
          <p:spPr>
            <a:xfrm>
              <a:off x="319314" y="3381831"/>
              <a:ext cx="3062515" cy="812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সহায়ক মেমোরি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6200000">
              <a:off x="3416301" y="3477980"/>
              <a:ext cx="460828" cy="5297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931458" y="297290"/>
            <a:ext cx="4867836" cy="81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 মেমোরি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5436" y="1804521"/>
            <a:ext cx="6275011" cy="4337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66226" y="1981424"/>
            <a:ext cx="5402583" cy="812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 ডিস্ক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9332" y="3016464"/>
            <a:ext cx="5402583" cy="812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ফ্লপি ডিস্ক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2438" y="4022467"/>
            <a:ext cx="5402583" cy="812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 ডিস্ক / ডিভিডি ডিস্ক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2438" y="5067732"/>
            <a:ext cx="5402583" cy="812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54" b="99608" l="130" r="99089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6" y="984133"/>
            <a:ext cx="4997507" cy="4255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7544" y="5435822"/>
            <a:ext cx="3062514" cy="812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 ডিস্ক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17510" r="11431" b="14042"/>
          <a:stretch/>
        </p:blipFill>
        <p:spPr>
          <a:xfrm>
            <a:off x="6008914" y="984133"/>
            <a:ext cx="5544457" cy="3715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3544" y="5428787"/>
            <a:ext cx="3062514" cy="812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ফ্লপি ডিস্ক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4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431">
            <a:off x="5776686" y="953180"/>
            <a:ext cx="5471886" cy="4056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137468"/>
            <a:ext cx="3707492" cy="37322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5267" y="5149675"/>
            <a:ext cx="4608959" cy="812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 ডিস্ক / ডিভিডি ডিস্ক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7767" y="5149675"/>
            <a:ext cx="3409723" cy="812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51329" y="2728258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753965" y="5843782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68132" y="4292606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9087" y="2727071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753965" y="5832929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38284" y="2733283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33164" y="542986"/>
            <a:ext cx="471991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704" y="1792363"/>
            <a:ext cx="8794377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এক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গিগা র‍্যামে কত শব্দের সমান তথ্য রাখা যায়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319" y="3372891"/>
            <a:ext cx="6723528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হার্ড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ডিস্ক প্রতি মিনিটে কত বার ঘুরে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452" y="4914376"/>
            <a:ext cx="470647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স্থায়ী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কোনটি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6482" y="2653263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হাজার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05519" y="2628963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লক্ষ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33441" y="2644022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5604" y="4163752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২০০-৫৬০ বার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25654" y="4134249"/>
            <a:ext cx="3106274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২৪০০-৭২০০ বার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58234" y="4146648"/>
            <a:ext cx="3256429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৫৪০০-৭২০০ বার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6482" y="5753296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222" y="5728996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25654" y="5596124"/>
            <a:ext cx="1725710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38278" y="2735414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30351" y="2715077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16904" y="2703552"/>
            <a:ext cx="510988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51727" y="4253031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53965" y="4239479"/>
            <a:ext cx="510988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25867" y="4253031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537071" y="4253031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5118" y="5753296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2873" y="5745741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0289" y="4307599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14663" y="5753296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514660" y="5740897"/>
            <a:ext cx="510988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8" grpId="0" animBg="1"/>
      <p:bldP spid="37" grpId="0" animBg="1"/>
      <p:bldP spid="37" grpId="1" animBg="1"/>
      <p:bldP spid="37" grpId="2" animBg="1"/>
      <p:bldP spid="18" grpId="0" animBg="1"/>
      <p:bldP spid="18" grpId="1" animBg="1"/>
      <p:bldP spid="24" grpId="0" animBg="1"/>
      <p:bldP spid="24" grpId="1" animBg="1"/>
      <p:bldP spid="24" grpId="2" animBg="1"/>
      <p:bldP spid="31" grpId="0" animBg="1"/>
      <p:bldP spid="31" grpId="1" animBg="1"/>
      <p:bldP spid="31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42" grpId="0" animBg="1"/>
      <p:bldP spid="45" grpId="0" animBg="1"/>
      <p:bldP spid="45" grpId="1" animBg="1"/>
      <p:bldP spid="45" grpId="2" animBg="1"/>
      <p:bldP spid="45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2002" y="108757"/>
            <a:ext cx="1892521" cy="1645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9458" y="5075458"/>
            <a:ext cx="1892521" cy="164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" y="5214158"/>
            <a:ext cx="1892521" cy="1645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99479" y="-1222"/>
            <a:ext cx="1892521" cy="1645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0024" y="546870"/>
            <a:ext cx="4262717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6616" y="2326805"/>
            <a:ext cx="9356268" cy="197625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ও স্টোরেজ ডিভাইস কি ?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ও স্টোরেজ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 এর গুরুত্ব বর্ণনা করে নিয়ে আসবে 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5639" y="-1833768"/>
            <a:ext cx="3876266" cy="9695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2002" y="108757"/>
            <a:ext cx="1892521" cy="1645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9458" y="5075458"/>
            <a:ext cx="1892521" cy="164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" y="5214158"/>
            <a:ext cx="1892521" cy="1645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99479" y="-1222"/>
            <a:ext cx="1892521" cy="1645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5176" y="2376589"/>
            <a:ext cx="426271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8212" y="646269"/>
            <a:ext cx="2864223" cy="132343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t="10980" r="8124" b="20197"/>
          <a:stretch/>
        </p:blipFill>
        <p:spPr>
          <a:xfrm>
            <a:off x="-228600" y="2383145"/>
            <a:ext cx="12183035" cy="4381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825" y="3410683"/>
            <a:ext cx="4370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সৌরভ দেবনাথ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6789" y="4005194"/>
            <a:ext cx="437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 সি টি)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906" y="4463466"/>
            <a:ext cx="4908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কোনাপাড়া উচ্চ বিদ্যালয়,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ঈশ্বরগঞ্জ, ময়মনসিংহ 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souravcse02@gmail.com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Stored Data 11"/>
          <p:cNvSpPr/>
          <p:nvPr/>
        </p:nvSpPr>
        <p:spPr>
          <a:xfrm rot="5400000">
            <a:off x="8281808" y="517902"/>
            <a:ext cx="1303801" cy="5315312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7603 w 15936"/>
              <a:gd name="connsiteY0" fmla="*/ 0 h 10000"/>
              <a:gd name="connsiteX1" fmla="*/ 15936 w 15936"/>
              <a:gd name="connsiteY1" fmla="*/ 0 h 10000"/>
              <a:gd name="connsiteX2" fmla="*/ 14269 w 15936"/>
              <a:gd name="connsiteY2" fmla="*/ 5000 h 10000"/>
              <a:gd name="connsiteX3" fmla="*/ 15936 w 15936"/>
              <a:gd name="connsiteY3" fmla="*/ 10000 h 10000"/>
              <a:gd name="connsiteX4" fmla="*/ 103 w 15936"/>
              <a:gd name="connsiteY4" fmla="*/ 9874 h 10000"/>
              <a:gd name="connsiteX5" fmla="*/ 5936 w 15936"/>
              <a:gd name="connsiteY5" fmla="*/ 5000 h 10000"/>
              <a:gd name="connsiteX6" fmla="*/ 7603 w 15936"/>
              <a:gd name="connsiteY6" fmla="*/ 0 h 10000"/>
              <a:gd name="connsiteX0" fmla="*/ 7603 w 15936"/>
              <a:gd name="connsiteY0" fmla="*/ 0 h 9874"/>
              <a:gd name="connsiteX1" fmla="*/ 15936 w 15936"/>
              <a:gd name="connsiteY1" fmla="*/ 0 h 9874"/>
              <a:gd name="connsiteX2" fmla="*/ 14269 w 15936"/>
              <a:gd name="connsiteY2" fmla="*/ 5000 h 9874"/>
              <a:gd name="connsiteX3" fmla="*/ 6866 w 15936"/>
              <a:gd name="connsiteY3" fmla="*/ 9774 h 9874"/>
              <a:gd name="connsiteX4" fmla="*/ 103 w 15936"/>
              <a:gd name="connsiteY4" fmla="*/ 9874 h 9874"/>
              <a:gd name="connsiteX5" fmla="*/ 5936 w 15936"/>
              <a:gd name="connsiteY5" fmla="*/ 5000 h 9874"/>
              <a:gd name="connsiteX6" fmla="*/ 7603 w 15936"/>
              <a:gd name="connsiteY6" fmla="*/ 0 h 9874"/>
              <a:gd name="connsiteX0" fmla="*/ 5553 w 10782"/>
              <a:gd name="connsiteY0" fmla="*/ 0 h 10000"/>
              <a:gd name="connsiteX1" fmla="*/ 10782 w 10782"/>
              <a:gd name="connsiteY1" fmla="*/ 0 h 10000"/>
              <a:gd name="connsiteX2" fmla="*/ 9736 w 10782"/>
              <a:gd name="connsiteY2" fmla="*/ 5064 h 10000"/>
              <a:gd name="connsiteX3" fmla="*/ 5090 w 10782"/>
              <a:gd name="connsiteY3" fmla="*/ 9899 h 10000"/>
              <a:gd name="connsiteX4" fmla="*/ 847 w 10782"/>
              <a:gd name="connsiteY4" fmla="*/ 10000 h 10000"/>
              <a:gd name="connsiteX5" fmla="*/ 348 w 10782"/>
              <a:gd name="connsiteY5" fmla="*/ 5089 h 10000"/>
              <a:gd name="connsiteX6" fmla="*/ 5553 w 10782"/>
              <a:gd name="connsiteY6" fmla="*/ 0 h 10000"/>
              <a:gd name="connsiteX0" fmla="*/ 6149 w 11378"/>
              <a:gd name="connsiteY0" fmla="*/ 0 h 10000"/>
              <a:gd name="connsiteX1" fmla="*/ 11378 w 11378"/>
              <a:gd name="connsiteY1" fmla="*/ 0 h 10000"/>
              <a:gd name="connsiteX2" fmla="*/ 10332 w 11378"/>
              <a:gd name="connsiteY2" fmla="*/ 5064 h 10000"/>
              <a:gd name="connsiteX3" fmla="*/ 5686 w 11378"/>
              <a:gd name="connsiteY3" fmla="*/ 9899 h 10000"/>
              <a:gd name="connsiteX4" fmla="*/ 1443 w 11378"/>
              <a:gd name="connsiteY4" fmla="*/ 10000 h 10000"/>
              <a:gd name="connsiteX5" fmla="*/ 36 w 11378"/>
              <a:gd name="connsiteY5" fmla="*/ 7680 h 10000"/>
              <a:gd name="connsiteX6" fmla="*/ 944 w 11378"/>
              <a:gd name="connsiteY6" fmla="*/ 5089 h 10000"/>
              <a:gd name="connsiteX7" fmla="*/ 6149 w 11378"/>
              <a:gd name="connsiteY7" fmla="*/ 0 h 10000"/>
              <a:gd name="connsiteX0" fmla="*/ 6149 w 11378"/>
              <a:gd name="connsiteY0" fmla="*/ 0 h 10000"/>
              <a:gd name="connsiteX1" fmla="*/ 11378 w 11378"/>
              <a:gd name="connsiteY1" fmla="*/ 0 h 10000"/>
              <a:gd name="connsiteX2" fmla="*/ 5078 w 11378"/>
              <a:gd name="connsiteY2" fmla="*/ 4962 h 10000"/>
              <a:gd name="connsiteX3" fmla="*/ 5686 w 11378"/>
              <a:gd name="connsiteY3" fmla="*/ 9899 h 10000"/>
              <a:gd name="connsiteX4" fmla="*/ 1443 w 11378"/>
              <a:gd name="connsiteY4" fmla="*/ 10000 h 10000"/>
              <a:gd name="connsiteX5" fmla="*/ 36 w 11378"/>
              <a:gd name="connsiteY5" fmla="*/ 7680 h 10000"/>
              <a:gd name="connsiteX6" fmla="*/ 944 w 11378"/>
              <a:gd name="connsiteY6" fmla="*/ 5089 h 10000"/>
              <a:gd name="connsiteX7" fmla="*/ 6149 w 11378"/>
              <a:gd name="connsiteY7" fmla="*/ 0 h 10000"/>
              <a:gd name="connsiteX0" fmla="*/ 6149 w 11378"/>
              <a:gd name="connsiteY0" fmla="*/ 0 h 10000"/>
              <a:gd name="connsiteX1" fmla="*/ 11378 w 11378"/>
              <a:gd name="connsiteY1" fmla="*/ 0 h 10000"/>
              <a:gd name="connsiteX2" fmla="*/ 5078 w 11378"/>
              <a:gd name="connsiteY2" fmla="*/ 4962 h 10000"/>
              <a:gd name="connsiteX3" fmla="*/ 4085 w 11378"/>
              <a:gd name="connsiteY3" fmla="*/ 7604 h 10000"/>
              <a:gd name="connsiteX4" fmla="*/ 5686 w 11378"/>
              <a:gd name="connsiteY4" fmla="*/ 9899 h 10000"/>
              <a:gd name="connsiteX5" fmla="*/ 1443 w 11378"/>
              <a:gd name="connsiteY5" fmla="*/ 10000 h 10000"/>
              <a:gd name="connsiteX6" fmla="*/ 36 w 11378"/>
              <a:gd name="connsiteY6" fmla="*/ 7680 h 10000"/>
              <a:gd name="connsiteX7" fmla="*/ 944 w 11378"/>
              <a:gd name="connsiteY7" fmla="*/ 5089 h 10000"/>
              <a:gd name="connsiteX8" fmla="*/ 6149 w 11378"/>
              <a:gd name="connsiteY8" fmla="*/ 0 h 10000"/>
              <a:gd name="connsiteX0" fmla="*/ 6149 w 11378"/>
              <a:gd name="connsiteY0" fmla="*/ 0 h 10000"/>
              <a:gd name="connsiteX1" fmla="*/ 11378 w 11378"/>
              <a:gd name="connsiteY1" fmla="*/ 0 h 10000"/>
              <a:gd name="connsiteX2" fmla="*/ 5078 w 11378"/>
              <a:gd name="connsiteY2" fmla="*/ 4962 h 10000"/>
              <a:gd name="connsiteX3" fmla="*/ 4085 w 11378"/>
              <a:gd name="connsiteY3" fmla="*/ 7604 h 10000"/>
              <a:gd name="connsiteX4" fmla="*/ 5180 w 11378"/>
              <a:gd name="connsiteY4" fmla="*/ 9307 h 10000"/>
              <a:gd name="connsiteX5" fmla="*/ 5686 w 11378"/>
              <a:gd name="connsiteY5" fmla="*/ 9899 h 10000"/>
              <a:gd name="connsiteX6" fmla="*/ 1443 w 11378"/>
              <a:gd name="connsiteY6" fmla="*/ 10000 h 10000"/>
              <a:gd name="connsiteX7" fmla="*/ 36 w 11378"/>
              <a:gd name="connsiteY7" fmla="*/ 7680 h 10000"/>
              <a:gd name="connsiteX8" fmla="*/ 944 w 11378"/>
              <a:gd name="connsiteY8" fmla="*/ 5089 h 10000"/>
              <a:gd name="connsiteX9" fmla="*/ 6149 w 11378"/>
              <a:gd name="connsiteY9" fmla="*/ 0 h 10000"/>
              <a:gd name="connsiteX0" fmla="*/ 6149 w 10612"/>
              <a:gd name="connsiteY0" fmla="*/ 0 h 10000"/>
              <a:gd name="connsiteX1" fmla="*/ 10612 w 10612"/>
              <a:gd name="connsiteY1" fmla="*/ 0 h 10000"/>
              <a:gd name="connsiteX2" fmla="*/ 5078 w 10612"/>
              <a:gd name="connsiteY2" fmla="*/ 4962 h 10000"/>
              <a:gd name="connsiteX3" fmla="*/ 4085 w 10612"/>
              <a:gd name="connsiteY3" fmla="*/ 7604 h 10000"/>
              <a:gd name="connsiteX4" fmla="*/ 5180 w 10612"/>
              <a:gd name="connsiteY4" fmla="*/ 9307 h 10000"/>
              <a:gd name="connsiteX5" fmla="*/ 5686 w 10612"/>
              <a:gd name="connsiteY5" fmla="*/ 9899 h 10000"/>
              <a:gd name="connsiteX6" fmla="*/ 1443 w 10612"/>
              <a:gd name="connsiteY6" fmla="*/ 10000 h 10000"/>
              <a:gd name="connsiteX7" fmla="*/ 36 w 10612"/>
              <a:gd name="connsiteY7" fmla="*/ 7680 h 10000"/>
              <a:gd name="connsiteX8" fmla="*/ 944 w 10612"/>
              <a:gd name="connsiteY8" fmla="*/ 5089 h 10000"/>
              <a:gd name="connsiteX9" fmla="*/ 6149 w 10612"/>
              <a:gd name="connsiteY9" fmla="*/ 0 h 10000"/>
              <a:gd name="connsiteX0" fmla="*/ 6149 w 10612"/>
              <a:gd name="connsiteY0" fmla="*/ 0 h 10052"/>
              <a:gd name="connsiteX1" fmla="*/ 10612 w 10612"/>
              <a:gd name="connsiteY1" fmla="*/ 0 h 10052"/>
              <a:gd name="connsiteX2" fmla="*/ 5078 w 10612"/>
              <a:gd name="connsiteY2" fmla="*/ 4962 h 10052"/>
              <a:gd name="connsiteX3" fmla="*/ 4085 w 10612"/>
              <a:gd name="connsiteY3" fmla="*/ 7604 h 10052"/>
              <a:gd name="connsiteX4" fmla="*/ 5180 w 10612"/>
              <a:gd name="connsiteY4" fmla="*/ 9307 h 10052"/>
              <a:gd name="connsiteX5" fmla="*/ 5467 w 10612"/>
              <a:gd name="connsiteY5" fmla="*/ 10052 h 10052"/>
              <a:gd name="connsiteX6" fmla="*/ 1443 w 10612"/>
              <a:gd name="connsiteY6" fmla="*/ 10000 h 10052"/>
              <a:gd name="connsiteX7" fmla="*/ 36 w 10612"/>
              <a:gd name="connsiteY7" fmla="*/ 7680 h 10052"/>
              <a:gd name="connsiteX8" fmla="*/ 944 w 10612"/>
              <a:gd name="connsiteY8" fmla="*/ 5089 h 10052"/>
              <a:gd name="connsiteX9" fmla="*/ 6149 w 10612"/>
              <a:gd name="connsiteY9" fmla="*/ 0 h 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12" h="10052">
                <a:moveTo>
                  <a:pt x="6149" y="0"/>
                </a:moveTo>
                <a:lnTo>
                  <a:pt x="10612" y="0"/>
                </a:lnTo>
                <a:cubicBezTo>
                  <a:pt x="10034" y="0"/>
                  <a:pt x="6166" y="3695"/>
                  <a:pt x="5078" y="4962"/>
                </a:cubicBezTo>
                <a:cubicBezTo>
                  <a:pt x="3990" y="6229"/>
                  <a:pt x="4032" y="6888"/>
                  <a:pt x="4085" y="7604"/>
                </a:cubicBezTo>
                <a:cubicBezTo>
                  <a:pt x="4138" y="8320"/>
                  <a:pt x="4913" y="8925"/>
                  <a:pt x="5180" y="9307"/>
                </a:cubicBezTo>
                <a:cubicBezTo>
                  <a:pt x="5447" y="9689"/>
                  <a:pt x="6126" y="9928"/>
                  <a:pt x="5467" y="10052"/>
                </a:cubicBezTo>
                <a:lnTo>
                  <a:pt x="1443" y="10000"/>
                </a:lnTo>
                <a:cubicBezTo>
                  <a:pt x="593" y="9626"/>
                  <a:pt x="119" y="8498"/>
                  <a:pt x="36" y="7680"/>
                </a:cubicBezTo>
                <a:cubicBezTo>
                  <a:pt x="-47" y="6862"/>
                  <a:pt x="-75" y="6369"/>
                  <a:pt x="944" y="5089"/>
                </a:cubicBezTo>
                <a:cubicBezTo>
                  <a:pt x="1963" y="3809"/>
                  <a:pt x="5571" y="0"/>
                  <a:pt x="6149" y="0"/>
                </a:cubicBezTo>
                <a:close/>
              </a:path>
            </a:pathLst>
          </a:cu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tored Data 11"/>
          <p:cNvSpPr/>
          <p:nvPr/>
        </p:nvSpPr>
        <p:spPr>
          <a:xfrm rot="16200000" flipH="1">
            <a:off x="2346794" y="418911"/>
            <a:ext cx="1303801" cy="5486403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7603 w 15936"/>
              <a:gd name="connsiteY0" fmla="*/ 0 h 10000"/>
              <a:gd name="connsiteX1" fmla="*/ 15936 w 15936"/>
              <a:gd name="connsiteY1" fmla="*/ 0 h 10000"/>
              <a:gd name="connsiteX2" fmla="*/ 14269 w 15936"/>
              <a:gd name="connsiteY2" fmla="*/ 5000 h 10000"/>
              <a:gd name="connsiteX3" fmla="*/ 15936 w 15936"/>
              <a:gd name="connsiteY3" fmla="*/ 10000 h 10000"/>
              <a:gd name="connsiteX4" fmla="*/ 103 w 15936"/>
              <a:gd name="connsiteY4" fmla="*/ 9874 h 10000"/>
              <a:gd name="connsiteX5" fmla="*/ 5936 w 15936"/>
              <a:gd name="connsiteY5" fmla="*/ 5000 h 10000"/>
              <a:gd name="connsiteX6" fmla="*/ 7603 w 15936"/>
              <a:gd name="connsiteY6" fmla="*/ 0 h 10000"/>
              <a:gd name="connsiteX0" fmla="*/ 7603 w 15936"/>
              <a:gd name="connsiteY0" fmla="*/ 0 h 9874"/>
              <a:gd name="connsiteX1" fmla="*/ 15936 w 15936"/>
              <a:gd name="connsiteY1" fmla="*/ 0 h 9874"/>
              <a:gd name="connsiteX2" fmla="*/ 14269 w 15936"/>
              <a:gd name="connsiteY2" fmla="*/ 5000 h 9874"/>
              <a:gd name="connsiteX3" fmla="*/ 6866 w 15936"/>
              <a:gd name="connsiteY3" fmla="*/ 9774 h 9874"/>
              <a:gd name="connsiteX4" fmla="*/ 103 w 15936"/>
              <a:gd name="connsiteY4" fmla="*/ 9874 h 9874"/>
              <a:gd name="connsiteX5" fmla="*/ 5936 w 15936"/>
              <a:gd name="connsiteY5" fmla="*/ 5000 h 9874"/>
              <a:gd name="connsiteX6" fmla="*/ 7603 w 15936"/>
              <a:gd name="connsiteY6" fmla="*/ 0 h 9874"/>
              <a:gd name="connsiteX0" fmla="*/ 5553 w 10782"/>
              <a:gd name="connsiteY0" fmla="*/ 0 h 10000"/>
              <a:gd name="connsiteX1" fmla="*/ 10782 w 10782"/>
              <a:gd name="connsiteY1" fmla="*/ 0 h 10000"/>
              <a:gd name="connsiteX2" fmla="*/ 9736 w 10782"/>
              <a:gd name="connsiteY2" fmla="*/ 5064 h 10000"/>
              <a:gd name="connsiteX3" fmla="*/ 5090 w 10782"/>
              <a:gd name="connsiteY3" fmla="*/ 9899 h 10000"/>
              <a:gd name="connsiteX4" fmla="*/ 847 w 10782"/>
              <a:gd name="connsiteY4" fmla="*/ 10000 h 10000"/>
              <a:gd name="connsiteX5" fmla="*/ 348 w 10782"/>
              <a:gd name="connsiteY5" fmla="*/ 5089 h 10000"/>
              <a:gd name="connsiteX6" fmla="*/ 5553 w 10782"/>
              <a:gd name="connsiteY6" fmla="*/ 0 h 10000"/>
              <a:gd name="connsiteX0" fmla="*/ 6149 w 11378"/>
              <a:gd name="connsiteY0" fmla="*/ 0 h 10000"/>
              <a:gd name="connsiteX1" fmla="*/ 11378 w 11378"/>
              <a:gd name="connsiteY1" fmla="*/ 0 h 10000"/>
              <a:gd name="connsiteX2" fmla="*/ 10332 w 11378"/>
              <a:gd name="connsiteY2" fmla="*/ 5064 h 10000"/>
              <a:gd name="connsiteX3" fmla="*/ 5686 w 11378"/>
              <a:gd name="connsiteY3" fmla="*/ 9899 h 10000"/>
              <a:gd name="connsiteX4" fmla="*/ 1443 w 11378"/>
              <a:gd name="connsiteY4" fmla="*/ 10000 h 10000"/>
              <a:gd name="connsiteX5" fmla="*/ 36 w 11378"/>
              <a:gd name="connsiteY5" fmla="*/ 7680 h 10000"/>
              <a:gd name="connsiteX6" fmla="*/ 944 w 11378"/>
              <a:gd name="connsiteY6" fmla="*/ 5089 h 10000"/>
              <a:gd name="connsiteX7" fmla="*/ 6149 w 11378"/>
              <a:gd name="connsiteY7" fmla="*/ 0 h 10000"/>
              <a:gd name="connsiteX0" fmla="*/ 6149 w 11378"/>
              <a:gd name="connsiteY0" fmla="*/ 0 h 10000"/>
              <a:gd name="connsiteX1" fmla="*/ 11378 w 11378"/>
              <a:gd name="connsiteY1" fmla="*/ 0 h 10000"/>
              <a:gd name="connsiteX2" fmla="*/ 5078 w 11378"/>
              <a:gd name="connsiteY2" fmla="*/ 4962 h 10000"/>
              <a:gd name="connsiteX3" fmla="*/ 5686 w 11378"/>
              <a:gd name="connsiteY3" fmla="*/ 9899 h 10000"/>
              <a:gd name="connsiteX4" fmla="*/ 1443 w 11378"/>
              <a:gd name="connsiteY4" fmla="*/ 10000 h 10000"/>
              <a:gd name="connsiteX5" fmla="*/ 36 w 11378"/>
              <a:gd name="connsiteY5" fmla="*/ 7680 h 10000"/>
              <a:gd name="connsiteX6" fmla="*/ 944 w 11378"/>
              <a:gd name="connsiteY6" fmla="*/ 5089 h 10000"/>
              <a:gd name="connsiteX7" fmla="*/ 6149 w 11378"/>
              <a:gd name="connsiteY7" fmla="*/ 0 h 10000"/>
              <a:gd name="connsiteX0" fmla="*/ 6149 w 11378"/>
              <a:gd name="connsiteY0" fmla="*/ 0 h 10000"/>
              <a:gd name="connsiteX1" fmla="*/ 11378 w 11378"/>
              <a:gd name="connsiteY1" fmla="*/ 0 h 10000"/>
              <a:gd name="connsiteX2" fmla="*/ 5078 w 11378"/>
              <a:gd name="connsiteY2" fmla="*/ 4962 h 10000"/>
              <a:gd name="connsiteX3" fmla="*/ 4085 w 11378"/>
              <a:gd name="connsiteY3" fmla="*/ 7604 h 10000"/>
              <a:gd name="connsiteX4" fmla="*/ 5686 w 11378"/>
              <a:gd name="connsiteY4" fmla="*/ 9899 h 10000"/>
              <a:gd name="connsiteX5" fmla="*/ 1443 w 11378"/>
              <a:gd name="connsiteY5" fmla="*/ 10000 h 10000"/>
              <a:gd name="connsiteX6" fmla="*/ 36 w 11378"/>
              <a:gd name="connsiteY6" fmla="*/ 7680 h 10000"/>
              <a:gd name="connsiteX7" fmla="*/ 944 w 11378"/>
              <a:gd name="connsiteY7" fmla="*/ 5089 h 10000"/>
              <a:gd name="connsiteX8" fmla="*/ 6149 w 11378"/>
              <a:gd name="connsiteY8" fmla="*/ 0 h 10000"/>
              <a:gd name="connsiteX0" fmla="*/ 6149 w 11378"/>
              <a:gd name="connsiteY0" fmla="*/ 0 h 10000"/>
              <a:gd name="connsiteX1" fmla="*/ 11378 w 11378"/>
              <a:gd name="connsiteY1" fmla="*/ 0 h 10000"/>
              <a:gd name="connsiteX2" fmla="*/ 5078 w 11378"/>
              <a:gd name="connsiteY2" fmla="*/ 4962 h 10000"/>
              <a:gd name="connsiteX3" fmla="*/ 4085 w 11378"/>
              <a:gd name="connsiteY3" fmla="*/ 7604 h 10000"/>
              <a:gd name="connsiteX4" fmla="*/ 5180 w 11378"/>
              <a:gd name="connsiteY4" fmla="*/ 9307 h 10000"/>
              <a:gd name="connsiteX5" fmla="*/ 5686 w 11378"/>
              <a:gd name="connsiteY5" fmla="*/ 9899 h 10000"/>
              <a:gd name="connsiteX6" fmla="*/ 1443 w 11378"/>
              <a:gd name="connsiteY6" fmla="*/ 10000 h 10000"/>
              <a:gd name="connsiteX7" fmla="*/ 36 w 11378"/>
              <a:gd name="connsiteY7" fmla="*/ 7680 h 10000"/>
              <a:gd name="connsiteX8" fmla="*/ 944 w 11378"/>
              <a:gd name="connsiteY8" fmla="*/ 5089 h 10000"/>
              <a:gd name="connsiteX9" fmla="*/ 6149 w 11378"/>
              <a:gd name="connsiteY9" fmla="*/ 0 h 10000"/>
              <a:gd name="connsiteX0" fmla="*/ 6149 w 10612"/>
              <a:gd name="connsiteY0" fmla="*/ 0 h 10000"/>
              <a:gd name="connsiteX1" fmla="*/ 10612 w 10612"/>
              <a:gd name="connsiteY1" fmla="*/ 0 h 10000"/>
              <a:gd name="connsiteX2" fmla="*/ 5078 w 10612"/>
              <a:gd name="connsiteY2" fmla="*/ 4962 h 10000"/>
              <a:gd name="connsiteX3" fmla="*/ 4085 w 10612"/>
              <a:gd name="connsiteY3" fmla="*/ 7604 h 10000"/>
              <a:gd name="connsiteX4" fmla="*/ 5180 w 10612"/>
              <a:gd name="connsiteY4" fmla="*/ 9307 h 10000"/>
              <a:gd name="connsiteX5" fmla="*/ 5686 w 10612"/>
              <a:gd name="connsiteY5" fmla="*/ 9899 h 10000"/>
              <a:gd name="connsiteX6" fmla="*/ 1443 w 10612"/>
              <a:gd name="connsiteY6" fmla="*/ 10000 h 10000"/>
              <a:gd name="connsiteX7" fmla="*/ 36 w 10612"/>
              <a:gd name="connsiteY7" fmla="*/ 7680 h 10000"/>
              <a:gd name="connsiteX8" fmla="*/ 944 w 10612"/>
              <a:gd name="connsiteY8" fmla="*/ 5089 h 10000"/>
              <a:gd name="connsiteX9" fmla="*/ 6149 w 10612"/>
              <a:gd name="connsiteY9" fmla="*/ 0 h 10000"/>
              <a:gd name="connsiteX0" fmla="*/ 6149 w 10612"/>
              <a:gd name="connsiteY0" fmla="*/ 0 h 10052"/>
              <a:gd name="connsiteX1" fmla="*/ 10612 w 10612"/>
              <a:gd name="connsiteY1" fmla="*/ 0 h 10052"/>
              <a:gd name="connsiteX2" fmla="*/ 5078 w 10612"/>
              <a:gd name="connsiteY2" fmla="*/ 4962 h 10052"/>
              <a:gd name="connsiteX3" fmla="*/ 4085 w 10612"/>
              <a:gd name="connsiteY3" fmla="*/ 7604 h 10052"/>
              <a:gd name="connsiteX4" fmla="*/ 5180 w 10612"/>
              <a:gd name="connsiteY4" fmla="*/ 9307 h 10052"/>
              <a:gd name="connsiteX5" fmla="*/ 5467 w 10612"/>
              <a:gd name="connsiteY5" fmla="*/ 10052 h 10052"/>
              <a:gd name="connsiteX6" fmla="*/ 1443 w 10612"/>
              <a:gd name="connsiteY6" fmla="*/ 10000 h 10052"/>
              <a:gd name="connsiteX7" fmla="*/ 36 w 10612"/>
              <a:gd name="connsiteY7" fmla="*/ 7680 h 10052"/>
              <a:gd name="connsiteX8" fmla="*/ 944 w 10612"/>
              <a:gd name="connsiteY8" fmla="*/ 5089 h 10052"/>
              <a:gd name="connsiteX9" fmla="*/ 6149 w 10612"/>
              <a:gd name="connsiteY9" fmla="*/ 0 h 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12" h="10052">
                <a:moveTo>
                  <a:pt x="6149" y="0"/>
                </a:moveTo>
                <a:lnTo>
                  <a:pt x="10612" y="0"/>
                </a:lnTo>
                <a:cubicBezTo>
                  <a:pt x="10034" y="0"/>
                  <a:pt x="6166" y="3695"/>
                  <a:pt x="5078" y="4962"/>
                </a:cubicBezTo>
                <a:cubicBezTo>
                  <a:pt x="3990" y="6229"/>
                  <a:pt x="4032" y="6888"/>
                  <a:pt x="4085" y="7604"/>
                </a:cubicBezTo>
                <a:cubicBezTo>
                  <a:pt x="4138" y="8320"/>
                  <a:pt x="4913" y="8925"/>
                  <a:pt x="5180" y="9307"/>
                </a:cubicBezTo>
                <a:cubicBezTo>
                  <a:pt x="5447" y="9689"/>
                  <a:pt x="6126" y="9928"/>
                  <a:pt x="5467" y="10052"/>
                </a:cubicBezTo>
                <a:lnTo>
                  <a:pt x="1443" y="10000"/>
                </a:lnTo>
                <a:cubicBezTo>
                  <a:pt x="593" y="9626"/>
                  <a:pt x="119" y="8498"/>
                  <a:pt x="36" y="7680"/>
                </a:cubicBezTo>
                <a:cubicBezTo>
                  <a:pt x="-47" y="6862"/>
                  <a:pt x="-75" y="6369"/>
                  <a:pt x="944" y="5089"/>
                </a:cubicBezTo>
                <a:cubicBezTo>
                  <a:pt x="1963" y="3809"/>
                  <a:pt x="5571" y="0"/>
                  <a:pt x="6149" y="0"/>
                </a:cubicBezTo>
                <a:close/>
              </a:path>
            </a:pathLst>
          </a:cu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0989633">
            <a:off x="2398436" y="2567950"/>
            <a:ext cx="17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5473">
            <a:off x="8288519" y="2562815"/>
            <a:ext cx="9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01" y="236635"/>
            <a:ext cx="2610434" cy="2146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6454588" y="3558917"/>
            <a:ext cx="47080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শ্রেণিঃ ৬ষ্ঠ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অধ্যায়ঃ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সময়ঃ ৪৫ মিনিট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0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 b="42199"/>
          <a:stretch/>
        </p:blipFill>
        <p:spPr>
          <a:xfrm>
            <a:off x="389184" y="1339724"/>
            <a:ext cx="4559146" cy="3364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" y="4049564"/>
            <a:ext cx="4033930" cy="280843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177826" y="1204686"/>
            <a:ext cx="6987528" cy="5653313"/>
            <a:chOff x="4177826" y="552500"/>
            <a:chExt cx="6987528" cy="6305499"/>
          </a:xfrm>
        </p:grpSpPr>
        <p:sp>
          <p:nvSpPr>
            <p:cNvPr id="15" name="Pentagon 14"/>
            <p:cNvSpPr/>
            <p:nvPr/>
          </p:nvSpPr>
          <p:spPr>
            <a:xfrm>
              <a:off x="4177826" y="4573172"/>
              <a:ext cx="3603811" cy="926675"/>
            </a:xfrm>
            <a:prstGeom prst="homePlat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কিছু দিন পর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633102" y="552500"/>
              <a:ext cx="4532252" cy="6305499"/>
              <a:chOff x="6633102" y="552500"/>
              <a:chExt cx="4532252" cy="6305499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0" b="41373"/>
              <a:stretch/>
            </p:blipFill>
            <p:spPr>
              <a:xfrm>
                <a:off x="6633102" y="552500"/>
                <a:ext cx="4532252" cy="402067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2117" y="3644152"/>
                <a:ext cx="4029659" cy="3213847"/>
              </a:xfrm>
              <a:prstGeom prst="rect">
                <a:avLst/>
              </a:prstGeom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2075117" y="194617"/>
            <a:ext cx="6091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56" y="1944416"/>
            <a:ext cx="4241275" cy="303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t="6554" r="10973" b="7638"/>
          <a:stretch/>
        </p:blipFill>
        <p:spPr>
          <a:xfrm>
            <a:off x="275773" y="2162129"/>
            <a:ext cx="4123314" cy="3512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5803" y="393367"/>
            <a:ext cx="6091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4250398" y="3460215"/>
            <a:ext cx="3297032" cy="830828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দিন পর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92"/>
          <a:stretch/>
        </p:blipFill>
        <p:spPr>
          <a:xfrm>
            <a:off x="1202744" y="1004399"/>
            <a:ext cx="4339046" cy="37290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75117" y="194617"/>
            <a:ext cx="6091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1" b="956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8" y="3923628"/>
            <a:ext cx="4116744" cy="2825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92"/>
          <a:stretch/>
        </p:blipFill>
        <p:spPr>
          <a:xfrm>
            <a:off x="7372522" y="949544"/>
            <a:ext cx="4339046" cy="3729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8506" y="3865572"/>
            <a:ext cx="4116744" cy="2825514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5319488" y="4678571"/>
            <a:ext cx="2939574" cy="830828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দিন পর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2002" y="108757"/>
            <a:ext cx="1892521" cy="1645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9458" y="5075458"/>
            <a:ext cx="1892521" cy="164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" y="5214158"/>
            <a:ext cx="1892521" cy="1645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99479" y="-1222"/>
            <a:ext cx="1892521" cy="1645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7060" y="398953"/>
            <a:ext cx="6091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7974" y="2801067"/>
            <a:ext cx="6998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ও স্টোরেজ ডিভাইস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2002" y="108757"/>
            <a:ext cx="1892521" cy="1645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9458" y="5075458"/>
            <a:ext cx="1892521" cy="164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" y="5214158"/>
            <a:ext cx="1892521" cy="1645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99479" y="-1222"/>
            <a:ext cx="1892521" cy="1645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1459" y="475164"/>
            <a:ext cx="5513294" cy="9233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081" y="2093187"/>
            <a:ext cx="957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মেমোরি কি তা বর্ণনা করতে পারবে 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8685" y="2997181"/>
            <a:ext cx="10297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মেমোরির প্রকারভেদ বর্ণনা করতে পারবে 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8685" y="3998192"/>
            <a:ext cx="9816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মেমোরি এর গুরুত্ব ব্যাখ্যা করতে পারবে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4224676" y="2434976"/>
            <a:ext cx="3088566" cy="22037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73549" y="2494165"/>
            <a:ext cx="2958497" cy="208677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359" y="2396667"/>
            <a:ext cx="2150280" cy="2255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60" y="4530848"/>
            <a:ext cx="2048893" cy="2084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59" y="40038"/>
            <a:ext cx="3240056" cy="3240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02" y="364775"/>
            <a:ext cx="1892063" cy="1892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76" y="117419"/>
            <a:ext cx="2608557" cy="2152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23" y="4083186"/>
            <a:ext cx="3174603" cy="3174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6" y="4069739"/>
            <a:ext cx="3809524" cy="3174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" y="2566531"/>
            <a:ext cx="3174603" cy="31746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3" y="703044"/>
            <a:ext cx="2539682" cy="253968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702859" y="2517690"/>
            <a:ext cx="1516902" cy="566161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47258" y="3807475"/>
            <a:ext cx="1648077" cy="10338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85726" y="1952235"/>
            <a:ext cx="515183" cy="566161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952201" y="4452794"/>
            <a:ext cx="685151" cy="591078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229439" y="1952235"/>
            <a:ext cx="211127" cy="535207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127308" y="2126063"/>
            <a:ext cx="1099846" cy="802526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780048" y="4614377"/>
            <a:ext cx="4079" cy="508492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925523" y="4258996"/>
            <a:ext cx="773125" cy="623357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355773" y="3612087"/>
            <a:ext cx="1250345" cy="16505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547258" y="2696961"/>
            <a:ext cx="1534769" cy="582531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4111133" y="1975276"/>
            <a:ext cx="585524" cy="625834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55375" y="1829734"/>
            <a:ext cx="190032" cy="517981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495066" y="4003116"/>
            <a:ext cx="1661861" cy="147273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102601" y="4671254"/>
            <a:ext cx="646814" cy="63330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422582" y="2329523"/>
            <a:ext cx="1020777" cy="739167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144097" y="4748333"/>
            <a:ext cx="0" cy="405016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871713" y="4514440"/>
            <a:ext cx="714004" cy="529432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378691" y="3907084"/>
            <a:ext cx="1321556" cy="37624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2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3600" y="1890485"/>
            <a:ext cx="3120573" cy="81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4" y="4034970"/>
            <a:ext cx="3447140" cy="812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1" y="4034970"/>
            <a:ext cx="3352799" cy="812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8345" y="3312885"/>
            <a:ext cx="6379029" cy="1596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041574" y="2717801"/>
            <a:ext cx="460828" cy="529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782050" y="3466351"/>
            <a:ext cx="460828" cy="52977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921594" y="3436896"/>
            <a:ext cx="460828" cy="52977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6887" y="366485"/>
            <a:ext cx="5021943" cy="81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এর প্রকারভেদ...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253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laptopcarealvi</dc:creator>
  <cp:lastModifiedBy>laptopcarealvi</cp:lastModifiedBy>
  <cp:revision>119</cp:revision>
  <dcterms:created xsi:type="dcterms:W3CDTF">2020-03-21T13:22:52Z</dcterms:created>
  <dcterms:modified xsi:type="dcterms:W3CDTF">2020-03-28T05:48:29Z</dcterms:modified>
</cp:coreProperties>
</file>