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56" r:id="rId4"/>
    <p:sldId id="268" r:id="rId5"/>
    <p:sldId id="258" r:id="rId6"/>
    <p:sldId id="260" r:id="rId7"/>
    <p:sldId id="259" r:id="rId8"/>
    <p:sldId id="262" r:id="rId9"/>
    <p:sldId id="261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924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6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4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70482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32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1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9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3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6740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2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4000">
              <a:schemeClr val="accent2"/>
            </a:gs>
            <a:gs pos="92000">
              <a:srgbClr val="002060"/>
            </a:gs>
            <a:gs pos="31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65C89C-C255-485A-89EA-6483D12E5AB7}" type="datetimeFigureOut">
              <a:rPr lang="en-US" smtClean="0"/>
              <a:t>28-Mar-20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2157D8-0778-485C-86CA-8D52CF7D16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12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AC0106-7460-4490-8854-040E8E76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5" y="1155959"/>
            <a:ext cx="9968459" cy="53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2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670C719-9338-4FC3-824D-CA5154469CF0}"/>
              </a:ext>
            </a:extLst>
          </p:cNvPr>
          <p:cNvGrpSpPr/>
          <p:nvPr/>
        </p:nvGrpSpPr>
        <p:grpSpPr>
          <a:xfrm>
            <a:off x="959371" y="599606"/>
            <a:ext cx="9803566" cy="914400"/>
            <a:chOff x="959371" y="599606"/>
            <a:chExt cx="9803566" cy="914400"/>
          </a:xfrm>
        </p:grpSpPr>
        <p:sp>
          <p:nvSpPr>
            <p:cNvPr id="2" name="Wave 1">
              <a:extLst>
                <a:ext uri="{FF2B5EF4-FFF2-40B4-BE49-F238E27FC236}">
                  <a16:creationId xmlns:a16="http://schemas.microsoft.com/office/drawing/2014/main" id="{4AA991C3-7369-4D43-AF63-B27A2BB77932}"/>
                </a:ext>
              </a:extLst>
            </p:cNvPr>
            <p:cNvSpPr/>
            <p:nvPr/>
          </p:nvSpPr>
          <p:spPr>
            <a:xfrm>
              <a:off x="959371" y="719528"/>
              <a:ext cx="764499" cy="719528"/>
            </a:xfrm>
            <a:prstGeom prst="wav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B</a:t>
              </a:r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E7BE14-5721-4477-A10F-DC8B136C751B}"/>
                </a:ext>
              </a:extLst>
            </p:cNvPr>
            <p:cNvSpPr/>
            <p:nvPr/>
          </p:nvSpPr>
          <p:spPr>
            <a:xfrm>
              <a:off x="1484025" y="599606"/>
              <a:ext cx="927891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  complete the table with Mahbub’s information.</a:t>
              </a:r>
              <a:endParaRPr lang="en-US" sz="36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6CCB5FC-308E-4A2B-92CE-8A456C70E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55" y="2060697"/>
            <a:ext cx="6991787" cy="30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02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0F499E-5DEA-490D-9142-796F43CF7ED3}"/>
              </a:ext>
            </a:extLst>
          </p:cNvPr>
          <p:cNvSpPr/>
          <p:nvPr/>
        </p:nvSpPr>
        <p:spPr>
          <a:xfrm>
            <a:off x="3462726" y="149900"/>
            <a:ext cx="4287187" cy="1199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GB" dirty="0"/>
              <a:t> </a:t>
            </a:r>
            <a:r>
              <a:rPr lang="en-GB" sz="4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pair work</a:t>
            </a:r>
            <a:endParaRPr lang="en-US" u="sng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4D56C-BCF0-49D3-A155-CD3479BEB2DE}"/>
              </a:ext>
            </a:extLst>
          </p:cNvPr>
          <p:cNvGrpSpPr/>
          <p:nvPr/>
        </p:nvGrpSpPr>
        <p:grpSpPr>
          <a:xfrm>
            <a:off x="1244183" y="1873770"/>
            <a:ext cx="9773586" cy="4317168"/>
            <a:chOff x="1244183" y="1873770"/>
            <a:chExt cx="9773586" cy="43171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1EC2B78-6741-45C8-8D78-A031C3172848}"/>
                </a:ext>
              </a:extLst>
            </p:cNvPr>
            <p:cNvSpPr/>
            <p:nvPr/>
          </p:nvSpPr>
          <p:spPr>
            <a:xfrm>
              <a:off x="1244183" y="1873770"/>
              <a:ext cx="9099030" cy="4317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buFont typeface="+mj-lt"/>
                <a:buAutoNum type="alphaLcParenR"/>
              </a:pPr>
              <a:r>
                <a:rPr lang="en-GB" sz="3200" dirty="0"/>
                <a:t> What is the person’s name?</a:t>
              </a:r>
            </a:p>
            <a:p>
              <a:pPr marL="342900" indent="-342900" algn="just">
                <a:buFont typeface="+mj-lt"/>
                <a:buAutoNum type="alphaLcParenR"/>
              </a:pPr>
              <a:endParaRPr lang="en-GB" sz="3200" dirty="0"/>
            </a:p>
            <a:p>
              <a:pPr marL="342900" indent="-342900" algn="just">
                <a:buFont typeface="+mj-lt"/>
                <a:buAutoNum type="alphaLcParenR"/>
              </a:pPr>
              <a:r>
                <a:rPr lang="en-GB" sz="3200" dirty="0"/>
                <a:t>How old is he?</a:t>
              </a:r>
            </a:p>
            <a:p>
              <a:pPr marL="342900" indent="-342900" algn="just">
                <a:buFont typeface="+mj-lt"/>
                <a:buAutoNum type="alphaLcParenR"/>
              </a:pPr>
              <a:endParaRPr lang="en-GB" sz="3200" dirty="0"/>
            </a:p>
            <a:p>
              <a:pPr marL="342900" indent="-342900" algn="just">
                <a:buFont typeface="+mj-lt"/>
                <a:buAutoNum type="alphaLcParenR"/>
              </a:pPr>
              <a:r>
                <a:rPr lang="en-GB" sz="3200" dirty="0"/>
                <a:t>What dose he do?</a:t>
              </a:r>
            </a:p>
            <a:p>
              <a:pPr marL="342900" indent="-342900" algn="just">
                <a:buFont typeface="+mj-lt"/>
                <a:buAutoNum type="alphaLcParenR"/>
              </a:pPr>
              <a:endParaRPr lang="en-GB" sz="3200" dirty="0"/>
            </a:p>
            <a:p>
              <a:pPr marL="342900" indent="-342900" algn="just">
                <a:buFont typeface="+mj-lt"/>
                <a:buAutoNum type="alphaLcParenR"/>
              </a:pPr>
              <a:r>
                <a:rPr lang="en-GB" sz="3200" dirty="0"/>
                <a:t>Where dose he work?</a:t>
              </a:r>
              <a:endParaRPr lang="en-US" sz="32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7254EF-6D2C-4446-B3BE-FD6C0F5C3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250" y="2453079"/>
              <a:ext cx="3495519" cy="2928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3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319E029A-0B42-40A8-A21E-8313C8AB14AE}"/>
              </a:ext>
            </a:extLst>
          </p:cNvPr>
          <p:cNvSpPr/>
          <p:nvPr/>
        </p:nvSpPr>
        <p:spPr>
          <a:xfrm>
            <a:off x="3177914" y="134910"/>
            <a:ext cx="5681273" cy="914400"/>
          </a:xfrm>
          <a:prstGeom prst="wave">
            <a:avLst>
              <a:gd name="adj1" fmla="val 0"/>
              <a:gd name="adj2" fmla="val 7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6393"/>
              </a:avLst>
            </a:prstTxWarp>
            <a:noAutofit/>
          </a:bodyPr>
          <a:lstStyle/>
          <a:p>
            <a:pPr algn="ctr"/>
            <a:r>
              <a:rPr lang="en-GB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GB" sz="72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Assessment</a:t>
            </a:r>
            <a:endParaRPr lang="en-US" sz="72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308BDD-E589-4EDC-86B5-7DE80E41C6C6}"/>
              </a:ext>
            </a:extLst>
          </p:cNvPr>
          <p:cNvSpPr/>
          <p:nvPr/>
        </p:nvSpPr>
        <p:spPr>
          <a:xfrm>
            <a:off x="1079291" y="1603947"/>
            <a:ext cx="9968459" cy="115424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Read The Following Sentences . Write True Or False In Your Answers Script.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EA261C-6F6D-4C05-B825-8481EFEEDFB2}"/>
              </a:ext>
            </a:extLst>
          </p:cNvPr>
          <p:cNvGrpSpPr/>
          <p:nvPr/>
        </p:nvGrpSpPr>
        <p:grpSpPr>
          <a:xfrm>
            <a:off x="1588956" y="2968052"/>
            <a:ext cx="9698636" cy="3687581"/>
            <a:chOff x="1588956" y="2968052"/>
            <a:chExt cx="9698636" cy="36875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AC337C-70E5-4CFE-B979-CF80CD3E6225}"/>
                </a:ext>
              </a:extLst>
            </p:cNvPr>
            <p:cNvSpPr/>
            <p:nvPr/>
          </p:nvSpPr>
          <p:spPr>
            <a:xfrm>
              <a:off x="1588956" y="2968052"/>
              <a:ext cx="5846165" cy="3687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lphaLcParenR"/>
              </a:pPr>
              <a:r>
                <a:rPr lang="en-GB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The parson’s name is Shamsul  Alam.</a:t>
              </a:r>
            </a:p>
            <a:p>
              <a:pPr marL="342900" indent="-342900">
                <a:buFont typeface="+mj-lt"/>
                <a:buAutoNum type="alphaLcParenR"/>
              </a:pPr>
              <a:endParaRPr lang="en-GB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  <a:p>
              <a:pPr marL="342900" indent="-342900">
                <a:buFont typeface="+mj-lt"/>
                <a:buAutoNum type="alphaLcParenR"/>
              </a:pPr>
              <a:r>
                <a:rPr lang="en-GB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He is 50 years old.</a:t>
              </a:r>
            </a:p>
            <a:p>
              <a:pPr marL="342900" indent="-342900">
                <a:buFont typeface="+mj-lt"/>
                <a:buAutoNum type="alphaLcParenR"/>
              </a:pPr>
              <a:endParaRPr lang="en-GB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  <a:p>
              <a:pPr marL="342900" indent="-342900">
                <a:buFont typeface="+mj-lt"/>
                <a:buAutoNum type="alphaLcParenR"/>
              </a:pPr>
              <a:r>
                <a:rPr lang="en-GB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He is an English  teacher.</a:t>
              </a:r>
            </a:p>
            <a:p>
              <a:pPr marL="342900" indent="-342900">
                <a:buFont typeface="+mj-lt"/>
                <a:buAutoNum type="alphaLcParenR"/>
              </a:pPr>
              <a:endParaRPr lang="en-GB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  <a:p>
              <a:pPr marL="342900" indent="-342900">
                <a:buFont typeface="+mj-lt"/>
                <a:buAutoNum type="alphaLcParenR"/>
              </a:pPr>
              <a:r>
                <a:rPr lang="en-GB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He works in raj Shahi.</a:t>
              </a:r>
            </a:p>
            <a:p>
              <a:pPr marL="342900" indent="-342900">
                <a:buFont typeface="+mj-lt"/>
                <a:buAutoNum type="alphaLcParenR"/>
              </a:pPr>
              <a:endParaRPr lang="en-GB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  <a:p>
              <a:pPr marL="342900" indent="-342900">
                <a:buFont typeface="+mj-lt"/>
                <a:buAutoNum type="alphaLcParenR"/>
              </a:pPr>
              <a:r>
                <a:rPr lang="en-GB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He works in a primary school. </a:t>
              </a:r>
              <a:endPara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824294-F904-476E-93C5-D0CDC356B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073" y="3432746"/>
              <a:ext cx="3495519" cy="2608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3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9E8C3-53E4-40D1-8479-9A1AA2C65DB3}"/>
              </a:ext>
            </a:extLst>
          </p:cNvPr>
          <p:cNvSpPr/>
          <p:nvPr/>
        </p:nvSpPr>
        <p:spPr>
          <a:xfrm>
            <a:off x="2233534" y="0"/>
            <a:ext cx="7170295" cy="2983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Inverted">
              <a:avLst/>
            </a:prstTxWarp>
            <a:noAutofit/>
          </a:bodyPr>
          <a:lstStyle/>
          <a:p>
            <a:pPr algn="ctr"/>
            <a:r>
              <a:rPr lang="en-GB" sz="72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HOMEWORK</a:t>
            </a:r>
            <a:endParaRPr lang="en-US" sz="72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4C907-26D8-4860-BD1D-5D1AB2316D3A}"/>
              </a:ext>
            </a:extLst>
          </p:cNvPr>
          <p:cNvSpPr/>
          <p:nvPr/>
        </p:nvSpPr>
        <p:spPr>
          <a:xfrm>
            <a:off x="2383435" y="3312825"/>
            <a:ext cx="7689955" cy="247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GB" sz="3600" dirty="0"/>
              <a:t> Write Three Sentence  About Mahbub Alam?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06F588-115A-4609-9035-6A281C5BA12C}"/>
              </a:ext>
            </a:extLst>
          </p:cNvPr>
          <p:cNvGrpSpPr/>
          <p:nvPr/>
        </p:nvGrpSpPr>
        <p:grpSpPr>
          <a:xfrm>
            <a:off x="167392" y="1259174"/>
            <a:ext cx="2335967" cy="3824990"/>
            <a:chOff x="437213" y="1678897"/>
            <a:chExt cx="2335967" cy="38249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E9422B-D40E-4D85-A05A-4950ABA8FA7E}"/>
                </a:ext>
              </a:extLst>
            </p:cNvPr>
            <p:cNvSpPr/>
            <p:nvPr/>
          </p:nvSpPr>
          <p:spPr>
            <a:xfrm>
              <a:off x="644578" y="3192905"/>
              <a:ext cx="1903750" cy="19936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9FE69E-82C9-4CAE-BA19-B8735271356B}"/>
                </a:ext>
              </a:extLst>
            </p:cNvPr>
            <p:cNvSpPr/>
            <p:nvPr/>
          </p:nvSpPr>
          <p:spPr>
            <a:xfrm flipH="1">
              <a:off x="1379095" y="3987385"/>
              <a:ext cx="299803" cy="88442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B739CC-FEB7-41AC-AED9-5F6F8523A464}"/>
                </a:ext>
              </a:extLst>
            </p:cNvPr>
            <p:cNvSpPr/>
            <p:nvPr/>
          </p:nvSpPr>
          <p:spPr>
            <a:xfrm>
              <a:off x="914400" y="5081665"/>
              <a:ext cx="1319134" cy="209863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446376-BBC3-4365-AF85-823904EF4DD2}"/>
                </a:ext>
              </a:extLst>
            </p:cNvPr>
            <p:cNvSpPr/>
            <p:nvPr/>
          </p:nvSpPr>
          <p:spPr>
            <a:xfrm>
              <a:off x="916899" y="5294024"/>
              <a:ext cx="1319134" cy="209863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5DF052-9FE8-4AD9-831F-F49335E23508}"/>
                </a:ext>
              </a:extLst>
            </p:cNvPr>
            <p:cNvSpPr/>
            <p:nvPr/>
          </p:nvSpPr>
          <p:spPr>
            <a:xfrm flipH="1">
              <a:off x="647074" y="4019863"/>
              <a:ext cx="312295" cy="37225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635F81-6B4A-4145-9A28-47425ED4664F}"/>
                </a:ext>
              </a:extLst>
            </p:cNvPr>
            <p:cNvSpPr/>
            <p:nvPr/>
          </p:nvSpPr>
          <p:spPr>
            <a:xfrm flipH="1">
              <a:off x="2253521" y="3992381"/>
              <a:ext cx="294807" cy="3697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B15469-8C06-4315-B3AE-E9C81B70A0A8}"/>
                </a:ext>
              </a:extLst>
            </p:cNvPr>
            <p:cNvSpPr/>
            <p:nvPr/>
          </p:nvSpPr>
          <p:spPr>
            <a:xfrm flipH="1">
              <a:off x="1456544" y="4124795"/>
              <a:ext cx="162394" cy="657067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CA2EE6B-D49D-4E81-BD6C-F1D0D656358C}"/>
                </a:ext>
              </a:extLst>
            </p:cNvPr>
            <p:cNvSpPr/>
            <p:nvPr/>
          </p:nvSpPr>
          <p:spPr>
            <a:xfrm>
              <a:off x="437213" y="1678897"/>
              <a:ext cx="2335967" cy="160394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3587E2-CC02-40FF-80BC-5538C537EE0C}"/>
              </a:ext>
            </a:extLst>
          </p:cNvPr>
          <p:cNvGrpSpPr/>
          <p:nvPr/>
        </p:nvGrpSpPr>
        <p:grpSpPr>
          <a:xfrm>
            <a:off x="9433811" y="1426564"/>
            <a:ext cx="2335967" cy="3824990"/>
            <a:chOff x="437213" y="1678897"/>
            <a:chExt cx="2335967" cy="38249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44C076-EC97-4430-8010-309A5BB3F1DE}"/>
                </a:ext>
              </a:extLst>
            </p:cNvPr>
            <p:cNvSpPr/>
            <p:nvPr/>
          </p:nvSpPr>
          <p:spPr>
            <a:xfrm>
              <a:off x="644578" y="3192905"/>
              <a:ext cx="1903750" cy="19936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7C07D6-87DF-4C83-8CDB-6A5E1AF83A35}"/>
                </a:ext>
              </a:extLst>
            </p:cNvPr>
            <p:cNvSpPr/>
            <p:nvPr/>
          </p:nvSpPr>
          <p:spPr>
            <a:xfrm flipH="1">
              <a:off x="1379095" y="3987385"/>
              <a:ext cx="299803" cy="88442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7DA47C-0AD6-45C5-A610-A9A0E39BD40C}"/>
                </a:ext>
              </a:extLst>
            </p:cNvPr>
            <p:cNvSpPr/>
            <p:nvPr/>
          </p:nvSpPr>
          <p:spPr>
            <a:xfrm>
              <a:off x="914400" y="5081665"/>
              <a:ext cx="1319134" cy="209863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79B7BC-B2B6-48ED-8EA8-D158990DA13E}"/>
                </a:ext>
              </a:extLst>
            </p:cNvPr>
            <p:cNvSpPr/>
            <p:nvPr/>
          </p:nvSpPr>
          <p:spPr>
            <a:xfrm>
              <a:off x="916899" y="5294024"/>
              <a:ext cx="1319134" cy="209863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565B77-63DA-4A22-A6AC-77885DA4300C}"/>
                </a:ext>
              </a:extLst>
            </p:cNvPr>
            <p:cNvSpPr/>
            <p:nvPr/>
          </p:nvSpPr>
          <p:spPr>
            <a:xfrm flipH="1">
              <a:off x="647074" y="4019863"/>
              <a:ext cx="312295" cy="37225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B601AE-B6D4-4906-BF0B-96D9FF7C8E0D}"/>
                </a:ext>
              </a:extLst>
            </p:cNvPr>
            <p:cNvSpPr/>
            <p:nvPr/>
          </p:nvSpPr>
          <p:spPr>
            <a:xfrm flipH="1">
              <a:off x="2253521" y="3992381"/>
              <a:ext cx="294807" cy="3697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6D749A-7A8F-44CF-972F-69006C388B10}"/>
                </a:ext>
              </a:extLst>
            </p:cNvPr>
            <p:cNvSpPr/>
            <p:nvPr/>
          </p:nvSpPr>
          <p:spPr>
            <a:xfrm flipH="1">
              <a:off x="1456544" y="4124795"/>
              <a:ext cx="162394" cy="657067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71DC917-D1D2-433D-9A4B-966462DDBA91}"/>
                </a:ext>
              </a:extLst>
            </p:cNvPr>
            <p:cNvSpPr/>
            <p:nvPr/>
          </p:nvSpPr>
          <p:spPr>
            <a:xfrm>
              <a:off x="437213" y="1678897"/>
              <a:ext cx="2335967" cy="160394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Smiley Face 22">
            <a:extLst>
              <a:ext uri="{FF2B5EF4-FFF2-40B4-BE49-F238E27FC236}">
                <a16:creationId xmlns:a16="http://schemas.microsoft.com/office/drawing/2014/main" id="{F837CFEB-4C4D-4865-BFA5-423FA2E0B31D}"/>
              </a:ext>
            </a:extLst>
          </p:cNvPr>
          <p:cNvSpPr/>
          <p:nvPr/>
        </p:nvSpPr>
        <p:spPr>
          <a:xfrm>
            <a:off x="754505" y="1863777"/>
            <a:ext cx="1019332" cy="9293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16635619-9194-4EAC-9F0F-FADDBFF4FB78}"/>
              </a:ext>
            </a:extLst>
          </p:cNvPr>
          <p:cNvSpPr/>
          <p:nvPr/>
        </p:nvSpPr>
        <p:spPr>
          <a:xfrm>
            <a:off x="10078387" y="1908746"/>
            <a:ext cx="1019332" cy="9293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32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C48DB-5AC6-4D52-9CC5-82F99A5E904D}"/>
              </a:ext>
            </a:extLst>
          </p:cNvPr>
          <p:cNvSpPr/>
          <p:nvPr/>
        </p:nvSpPr>
        <p:spPr>
          <a:xfrm rot="20016077">
            <a:off x="1125330" y="2308004"/>
            <a:ext cx="7874563" cy="1813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</a:bodyPr>
          <a:lstStyle/>
          <a:p>
            <a:pPr algn="ctr"/>
            <a:r>
              <a:rPr lang="en-GB" sz="9600" dirty="0"/>
              <a:t> </a:t>
            </a:r>
            <a:r>
              <a:rPr lang="en-GB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you.</a:t>
            </a:r>
            <a:endParaRPr lang="en-US" sz="9600" dirty="0"/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5810A6C2-1511-4AD8-84ED-196C0F57B6F0}"/>
              </a:ext>
            </a:extLst>
          </p:cNvPr>
          <p:cNvSpPr/>
          <p:nvPr/>
        </p:nvSpPr>
        <p:spPr>
          <a:xfrm>
            <a:off x="3035506" y="2405921"/>
            <a:ext cx="914400" cy="91440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D4D3A5EA-F8A8-4E1E-AA89-55250B7912B6}"/>
              </a:ext>
            </a:extLst>
          </p:cNvPr>
          <p:cNvSpPr/>
          <p:nvPr/>
        </p:nvSpPr>
        <p:spPr>
          <a:xfrm>
            <a:off x="6205926" y="4242216"/>
            <a:ext cx="1019332" cy="9293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FF0DAAEE-DF99-4849-ADCB-DEF5CB37A980}"/>
              </a:ext>
            </a:extLst>
          </p:cNvPr>
          <p:cNvSpPr/>
          <p:nvPr/>
        </p:nvSpPr>
        <p:spPr>
          <a:xfrm>
            <a:off x="9236439" y="3315325"/>
            <a:ext cx="1019332" cy="9293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miley Face 27">
            <a:extLst>
              <a:ext uri="{FF2B5EF4-FFF2-40B4-BE49-F238E27FC236}">
                <a16:creationId xmlns:a16="http://schemas.microsoft.com/office/drawing/2014/main" id="{1CC88B9A-60EE-4C48-A07E-E27874CCFC33}"/>
              </a:ext>
            </a:extLst>
          </p:cNvPr>
          <p:cNvSpPr/>
          <p:nvPr/>
        </p:nvSpPr>
        <p:spPr>
          <a:xfrm>
            <a:off x="8836701" y="891915"/>
            <a:ext cx="1019332" cy="9293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miley Face 28">
            <a:extLst>
              <a:ext uri="{FF2B5EF4-FFF2-40B4-BE49-F238E27FC236}">
                <a16:creationId xmlns:a16="http://schemas.microsoft.com/office/drawing/2014/main" id="{F02E0D84-6364-4B79-BBC3-68BBA5C75D48}"/>
              </a:ext>
            </a:extLst>
          </p:cNvPr>
          <p:cNvSpPr/>
          <p:nvPr/>
        </p:nvSpPr>
        <p:spPr>
          <a:xfrm>
            <a:off x="1119265" y="4462072"/>
            <a:ext cx="1019332" cy="92939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id="{345EDB13-2789-43E4-BBAE-710A1A8D81DE}"/>
              </a:ext>
            </a:extLst>
          </p:cNvPr>
          <p:cNvSpPr/>
          <p:nvPr/>
        </p:nvSpPr>
        <p:spPr>
          <a:xfrm>
            <a:off x="1519003" y="649573"/>
            <a:ext cx="1019332" cy="9293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9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30E96F-E677-4655-A69F-EAB872BDB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998424"/>
            <a:ext cx="9250679" cy="4945177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72677CF7-FFA4-4B57-B90B-B32FFF1DD4B4}"/>
              </a:ext>
            </a:extLst>
          </p:cNvPr>
          <p:cNvSpPr/>
          <p:nvPr/>
        </p:nvSpPr>
        <p:spPr>
          <a:xfrm rot="5400000">
            <a:off x="7368540" y="2727960"/>
            <a:ext cx="6690360" cy="1234440"/>
          </a:xfrm>
          <a:prstGeom prst="irregularSeal2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86773611-F9F8-443F-AA97-28A7E455B4AC}"/>
              </a:ext>
            </a:extLst>
          </p:cNvPr>
          <p:cNvSpPr/>
          <p:nvPr/>
        </p:nvSpPr>
        <p:spPr>
          <a:xfrm rot="5400000">
            <a:off x="8008620" y="2727960"/>
            <a:ext cx="6690360" cy="1234440"/>
          </a:xfrm>
          <a:prstGeom prst="irregularSeal2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B25DA3AA-92D2-4251-A603-05A793C12953}"/>
              </a:ext>
            </a:extLst>
          </p:cNvPr>
          <p:cNvSpPr/>
          <p:nvPr/>
        </p:nvSpPr>
        <p:spPr>
          <a:xfrm rot="1855844">
            <a:off x="-1188720" y="599897"/>
            <a:ext cx="3810000" cy="5334000"/>
          </a:xfrm>
          <a:prstGeom prst="lightningBol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9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5A38A7-17F4-4274-B967-1E4EED2CDA63}"/>
              </a:ext>
            </a:extLst>
          </p:cNvPr>
          <p:cNvSpPr/>
          <p:nvPr/>
        </p:nvSpPr>
        <p:spPr>
          <a:xfrm>
            <a:off x="1234440" y="0"/>
            <a:ext cx="1002792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/>
            </a:prstTxWarp>
            <a:noAutofit/>
          </a:bodyPr>
          <a:lstStyle/>
          <a:p>
            <a:pPr algn="ctr"/>
            <a:r>
              <a:rPr lang="en-US" sz="9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Presented by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D8F593-C98C-4E9D-8F33-49D3FE71479D}"/>
              </a:ext>
            </a:extLst>
          </p:cNvPr>
          <p:cNvSpPr/>
          <p:nvPr/>
        </p:nvSpPr>
        <p:spPr>
          <a:xfrm>
            <a:off x="198120" y="2484120"/>
            <a:ext cx="6629400" cy="3627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SIMTA RANI SUTRA DHAR</a:t>
            </a:r>
          </a:p>
          <a:p>
            <a:pPr algn="ctr"/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ASSISTANT  TEACHER </a:t>
            </a:r>
          </a:p>
          <a:p>
            <a:pPr algn="ctr"/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KALAMBARPUR   G. P.S.</a:t>
            </a:r>
          </a:p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</a:p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JAGANNATHPUR  ,SUNAMGONJ</a:t>
            </a:r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4DE3B-A03C-42AD-A531-9023217CC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" t="11349" r="7780" b="614"/>
          <a:stretch/>
        </p:blipFill>
        <p:spPr>
          <a:xfrm>
            <a:off x="7500745" y="1965960"/>
            <a:ext cx="3792095" cy="4373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335501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18265C95-C9F0-48E6-A045-CE43401E5D26}"/>
              </a:ext>
            </a:extLst>
          </p:cNvPr>
          <p:cNvSpPr/>
          <p:nvPr/>
        </p:nvSpPr>
        <p:spPr>
          <a:xfrm>
            <a:off x="2923082" y="1094281"/>
            <a:ext cx="5966085" cy="134911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InflateBottom">
              <a:avLst/>
            </a:prstTxWarp>
            <a:noAutofit/>
          </a:bodyPr>
          <a:lstStyle/>
          <a:p>
            <a:pPr algn="ctr"/>
            <a:r>
              <a:rPr lang="en-GB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GB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warmup activities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2D535845-57CB-41B5-8205-5389A9167C19}"/>
              </a:ext>
            </a:extLst>
          </p:cNvPr>
          <p:cNvSpPr/>
          <p:nvPr/>
        </p:nvSpPr>
        <p:spPr>
          <a:xfrm>
            <a:off x="9863528" y="1289154"/>
            <a:ext cx="914400" cy="914400"/>
          </a:xfrm>
          <a:prstGeom prst="smileyFac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BD4B8B5A-7D4F-4A46-8E80-013D13CD0564}"/>
              </a:ext>
            </a:extLst>
          </p:cNvPr>
          <p:cNvSpPr/>
          <p:nvPr/>
        </p:nvSpPr>
        <p:spPr>
          <a:xfrm>
            <a:off x="1084289" y="132413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DDCC2192-898A-4A47-B987-8B21DEFA46AF}"/>
              </a:ext>
            </a:extLst>
          </p:cNvPr>
          <p:cNvSpPr/>
          <p:nvPr/>
        </p:nvSpPr>
        <p:spPr>
          <a:xfrm>
            <a:off x="8836702" y="1296648"/>
            <a:ext cx="914400" cy="914400"/>
          </a:xfrm>
          <a:prstGeom prst="smileyFac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78AAFAF2-17FD-424A-A8BA-EFE20F6C523C}"/>
              </a:ext>
            </a:extLst>
          </p:cNvPr>
          <p:cNvSpPr/>
          <p:nvPr/>
        </p:nvSpPr>
        <p:spPr>
          <a:xfrm>
            <a:off x="2048656" y="1344118"/>
            <a:ext cx="914400" cy="914400"/>
          </a:xfrm>
          <a:prstGeom prst="smileyFac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61BB7CB-507E-4C4A-9A2B-A0040FF994BA}"/>
              </a:ext>
            </a:extLst>
          </p:cNvPr>
          <p:cNvSpPr/>
          <p:nvPr/>
        </p:nvSpPr>
        <p:spPr>
          <a:xfrm>
            <a:off x="5321507" y="2518347"/>
            <a:ext cx="839449" cy="7944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9824BF4F-9C37-4BB4-BEB3-02BF05FF09E4}"/>
              </a:ext>
            </a:extLst>
          </p:cNvPr>
          <p:cNvSpPr/>
          <p:nvPr/>
        </p:nvSpPr>
        <p:spPr>
          <a:xfrm>
            <a:off x="2983041" y="3762530"/>
            <a:ext cx="5771215" cy="142406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Inverted">
              <a:avLst/>
            </a:prstTxWarp>
            <a:noAutofit/>
          </a:bodyPr>
          <a:lstStyle/>
          <a:p>
            <a:pPr algn="ctr"/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review session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74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B9FD9-F361-4095-9D14-36917588EE0B}"/>
              </a:ext>
            </a:extLst>
          </p:cNvPr>
          <p:cNvSpPr/>
          <p:nvPr/>
        </p:nvSpPr>
        <p:spPr>
          <a:xfrm>
            <a:off x="2148840" y="228600"/>
            <a:ext cx="7696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/>
            </a:prstTxWarp>
            <a:noAutofit/>
          </a:bodyPr>
          <a:lstStyle/>
          <a:p>
            <a:pPr algn="ctr"/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Introduce Of The Lesson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249BA9-651F-4693-B919-B21F95E78B04}"/>
              </a:ext>
            </a:extLst>
          </p:cNvPr>
          <p:cNvSpPr/>
          <p:nvPr/>
        </p:nvSpPr>
        <p:spPr>
          <a:xfrm>
            <a:off x="0" y="2324576"/>
            <a:ext cx="71932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ENGLISH FOR TODAY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CLASS: THREE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UNIT: 02 LESSON:1-3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LESSON TITLE:  </a:t>
            </a:r>
            <a:r>
              <a:rPr lang="en-US" sz="3200" b="1" dirty="0">
                <a:solidFill>
                  <a:srgbClr val="FFFF00"/>
                </a:solidFill>
              </a:rPr>
              <a:t>introducing a teacher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TIME: 40 MINUTE</a:t>
            </a:r>
          </a:p>
          <a:p>
            <a:pPr algn="ctr"/>
            <a:r>
              <a:rPr lang="en-US" sz="2800" b="1">
                <a:solidFill>
                  <a:srgbClr val="FFFF00"/>
                </a:solidFill>
              </a:rPr>
              <a:t>Date: 28-03-2020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23187-51D6-4F47-A4C2-5A603384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20" y="1095038"/>
            <a:ext cx="4337228" cy="5656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78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>
            <a:extLst>
              <a:ext uri="{FF2B5EF4-FFF2-40B4-BE49-F238E27FC236}">
                <a16:creationId xmlns:a16="http://schemas.microsoft.com/office/drawing/2014/main" id="{F567E511-0945-4905-8565-F04CAF71D9D5}"/>
              </a:ext>
            </a:extLst>
          </p:cNvPr>
          <p:cNvSpPr/>
          <p:nvPr/>
        </p:nvSpPr>
        <p:spPr>
          <a:xfrm rot="10800000">
            <a:off x="0" y="0"/>
            <a:ext cx="11963400" cy="6858000"/>
          </a:xfrm>
          <a:prstGeom prst="corner">
            <a:avLst>
              <a:gd name="adj1" fmla="val 9111"/>
              <a:gd name="adj2" fmla="val 644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F77768-84F3-4F1C-8D04-1BCC15FE3898}"/>
              </a:ext>
            </a:extLst>
          </p:cNvPr>
          <p:cNvSpPr/>
          <p:nvPr/>
        </p:nvSpPr>
        <p:spPr>
          <a:xfrm>
            <a:off x="2023673" y="164893"/>
            <a:ext cx="7704944" cy="8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/>
            </a:prstTxWarp>
            <a:noAutofit/>
          </a:bodyPr>
          <a:lstStyle/>
          <a:p>
            <a:pPr algn="ctr"/>
            <a:r>
              <a:rPr lang="en-GB" sz="6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GB" sz="6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learning outcomes</a:t>
            </a:r>
            <a:endParaRPr lang="en-US" sz="60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9EC38-68DF-470D-A18B-32495BC580D5}"/>
              </a:ext>
            </a:extLst>
          </p:cNvPr>
          <p:cNvSpPr/>
          <p:nvPr/>
        </p:nvSpPr>
        <p:spPr>
          <a:xfrm>
            <a:off x="764499" y="1469037"/>
            <a:ext cx="989350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sz="4800" dirty="0"/>
              <a:t> student will be able to learn--------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95A38-EBEE-4258-82B5-1AE6E056D4FD}"/>
              </a:ext>
            </a:extLst>
          </p:cNvPr>
          <p:cNvSpPr/>
          <p:nvPr/>
        </p:nvSpPr>
        <p:spPr>
          <a:xfrm>
            <a:off x="1469036" y="2923082"/>
            <a:ext cx="8844197" cy="3028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understand  simple questions about  students, family and friend.</a:t>
            </a:r>
          </a:p>
          <a:p>
            <a:pPr marL="342900" indent="-342900" algn="just">
              <a:buFont typeface="+mj-lt"/>
              <a:buAutoNum type="arabicPeriod"/>
            </a:pPr>
            <a:endParaRPr lang="en-GB" sz="2800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</a:rPr>
              <a:t>Talk about  people and objects.</a:t>
            </a:r>
          </a:p>
          <a:p>
            <a:pPr marL="342900" indent="-342900" algn="just">
              <a:buFont typeface="+mj-lt"/>
              <a:buAutoNum type="arabicPeriod"/>
            </a:pPr>
            <a:endParaRPr lang="en-GB" sz="2800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</a:rPr>
              <a:t>Write word, phrases and sentence from the text.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2DFBE7B-50AB-42A9-9A4D-FCDFCEA380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051560" y="82296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D6F6BA7-D36C-466F-8130-F5E6E70F651B}"/>
                </a:ext>
              </a:extLst>
            </p:cNvPr>
            <p:cNvSpPr/>
            <p:nvPr/>
          </p:nvSpPr>
          <p:spPr>
            <a:xfrm>
              <a:off x="-1051560" y="838200"/>
              <a:ext cx="12192000" cy="88392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58C050-C0B0-4728-BD4A-1BDCF33403C6}"/>
                </a:ext>
              </a:extLst>
            </p:cNvPr>
            <p:cNvSpPr/>
            <p:nvPr/>
          </p:nvSpPr>
          <p:spPr>
            <a:xfrm>
              <a:off x="10226040" y="822960"/>
              <a:ext cx="914400" cy="6858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3177C67-7A38-4686-B1DA-D0C8A2BDAAB5}"/>
              </a:ext>
            </a:extLst>
          </p:cNvPr>
          <p:cNvSpPr/>
          <p:nvPr/>
        </p:nvSpPr>
        <p:spPr>
          <a:xfrm>
            <a:off x="1539240" y="-137160"/>
            <a:ext cx="8305800" cy="1386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Up">
              <a:avLst/>
            </a:prstTxWarp>
            <a:noAutofit/>
          </a:bodyPr>
          <a:lstStyle/>
          <a:p>
            <a:pPr algn="ctr"/>
            <a:r>
              <a:rPr lang="en-U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Look</a:t>
            </a:r>
            <a:r>
              <a:rPr lang="en-US" sz="6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 the picture </a:t>
            </a:r>
            <a:endParaRPr lang="en-US" sz="60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37E00-506D-4849-9D20-4E6ECA325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68" y="1714473"/>
            <a:ext cx="2669082" cy="37864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CFA044-2C2F-4A64-BA7B-162161C27FF4}"/>
              </a:ext>
            </a:extLst>
          </p:cNvPr>
          <p:cNvSpPr/>
          <p:nvPr/>
        </p:nvSpPr>
        <p:spPr>
          <a:xfrm>
            <a:off x="1543987" y="1735610"/>
            <a:ext cx="5201587" cy="102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</a:t>
            </a:r>
            <a:r>
              <a:rPr lang="en-GB" sz="2800" dirty="0"/>
              <a:t> 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 the person’s name?</a:t>
            </a:r>
            <a:endParaRPr lang="en-US" sz="28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642AA5E-218A-47E6-9F1D-A4A359E7BBCC}"/>
              </a:ext>
            </a:extLst>
          </p:cNvPr>
          <p:cNvSpPr/>
          <p:nvPr/>
        </p:nvSpPr>
        <p:spPr>
          <a:xfrm rot="5400000">
            <a:off x="3132944" y="30430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8FE6E-837B-4D62-B677-C1754E3B61D8}"/>
              </a:ext>
            </a:extLst>
          </p:cNvPr>
          <p:cNvSpPr/>
          <p:nvPr/>
        </p:nvSpPr>
        <p:spPr>
          <a:xfrm>
            <a:off x="1753848" y="3912433"/>
            <a:ext cx="3537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GB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Mahbub  Alam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CFF7425-4BDF-4782-8685-CD5B0A1A2A2D}"/>
              </a:ext>
            </a:extLst>
          </p:cNvPr>
          <p:cNvSpPr/>
          <p:nvPr/>
        </p:nvSpPr>
        <p:spPr>
          <a:xfrm>
            <a:off x="5576341" y="41972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9BD592-7D9B-40CA-9182-11A8C8C3E37C}"/>
              </a:ext>
            </a:extLst>
          </p:cNvPr>
          <p:cNvSpPr/>
          <p:nvPr/>
        </p:nvSpPr>
        <p:spPr>
          <a:xfrm>
            <a:off x="149902" y="224851"/>
            <a:ext cx="914400" cy="406233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 W </a:t>
            </a:r>
          </a:p>
          <a:p>
            <a:pPr algn="ctr"/>
            <a:r>
              <a:rPr lang="en-GB" sz="6600" dirty="0"/>
              <a:t>C </a:t>
            </a:r>
          </a:p>
          <a:p>
            <a:pPr algn="ctr"/>
            <a:r>
              <a:rPr lang="en-GB" sz="6600" dirty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1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 animBg="1"/>
      <p:bldP spid="9" grpId="0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335ED7-81E3-4096-81C5-501D8B03D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36" y="2450049"/>
            <a:ext cx="2309068" cy="32756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D3126A0-F27D-470D-B676-7F5DAF813906}"/>
              </a:ext>
            </a:extLst>
          </p:cNvPr>
          <p:cNvSpPr/>
          <p:nvPr/>
        </p:nvSpPr>
        <p:spPr>
          <a:xfrm>
            <a:off x="6775556" y="599607"/>
            <a:ext cx="2863121" cy="957421"/>
          </a:xfrm>
          <a:prstGeom prst="wedgeRoundRectCallout">
            <a:avLst>
              <a:gd name="adj1" fmla="val -50564"/>
              <a:gd name="adj2" fmla="val 1662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Ss </a:t>
            </a:r>
            <a:r>
              <a:rPr lang="en-GB" sz="2800" dirty="0">
                <a:solidFill>
                  <a:schemeClr val="tx1"/>
                </a:solidFill>
              </a:rPr>
              <a:t>30 years old </a:t>
            </a:r>
            <a:endParaRPr lang="en-US" sz="2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5917396-0E08-4E76-987A-F94940507716}"/>
              </a:ext>
            </a:extLst>
          </p:cNvPr>
          <p:cNvSpPr/>
          <p:nvPr/>
        </p:nvSpPr>
        <p:spPr>
          <a:xfrm>
            <a:off x="991849" y="3675089"/>
            <a:ext cx="2863121" cy="957421"/>
          </a:xfrm>
          <a:prstGeom prst="wedgeRoundRectCallout">
            <a:avLst>
              <a:gd name="adj1" fmla="val 72472"/>
              <a:gd name="adj2" fmla="val 1067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Ss </a:t>
            </a:r>
            <a:r>
              <a:rPr lang="en-GB" sz="2400" dirty="0">
                <a:solidFill>
                  <a:schemeClr val="tx1"/>
                </a:solidFill>
              </a:rPr>
              <a:t>Primary School In   Narail</a:t>
            </a:r>
            <a:endParaRPr lang="en-US" sz="24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E6F27DB-5D7E-427E-BF0A-C9BF0CAF5883}"/>
              </a:ext>
            </a:extLst>
          </p:cNvPr>
          <p:cNvSpPr/>
          <p:nvPr/>
        </p:nvSpPr>
        <p:spPr>
          <a:xfrm>
            <a:off x="1204210" y="874426"/>
            <a:ext cx="2863121" cy="957421"/>
          </a:xfrm>
          <a:prstGeom prst="wedgeRoundRectCallout">
            <a:avLst>
              <a:gd name="adj1" fmla="val 70378"/>
              <a:gd name="adj2" fmla="val 1380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 Mahbub  alam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A3CEAA0-1946-4641-93AE-87E8BAD2DE52}"/>
              </a:ext>
            </a:extLst>
          </p:cNvPr>
          <p:cNvSpPr/>
          <p:nvPr/>
        </p:nvSpPr>
        <p:spPr>
          <a:xfrm>
            <a:off x="7502577" y="3335312"/>
            <a:ext cx="2863121" cy="957421"/>
          </a:xfrm>
          <a:prstGeom prst="wedgeRoundRectCallout">
            <a:avLst>
              <a:gd name="adj1" fmla="val -79884"/>
              <a:gd name="adj2" fmla="val 1083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  Teacher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957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31C39D-BE56-4F1B-A520-8A4AA1743160}"/>
              </a:ext>
            </a:extLst>
          </p:cNvPr>
          <p:cNvSpPr/>
          <p:nvPr/>
        </p:nvSpPr>
        <p:spPr>
          <a:xfrm>
            <a:off x="2173572" y="299804"/>
            <a:ext cx="77049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now open your book page no:04</a:t>
            </a:r>
            <a:endParaRPr lang="en-US" sz="40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852C99-EFF8-4F32-8510-7B3DEE94298B}"/>
              </a:ext>
            </a:extLst>
          </p:cNvPr>
          <p:cNvGrpSpPr/>
          <p:nvPr/>
        </p:nvGrpSpPr>
        <p:grpSpPr>
          <a:xfrm>
            <a:off x="2367863" y="2150511"/>
            <a:ext cx="8189378" cy="3965476"/>
            <a:chOff x="2367863" y="2150511"/>
            <a:chExt cx="8189378" cy="39654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80690B-A245-4FB1-AD0E-DCF50E293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631" y="2150511"/>
              <a:ext cx="5339610" cy="39654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13FE9D-998C-466B-9A6F-3B15B8B8E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863" y="2239128"/>
              <a:ext cx="2669082" cy="378641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2341B8F-C18E-4995-8F81-2CC50E831B69}"/>
              </a:ext>
            </a:extLst>
          </p:cNvPr>
          <p:cNvSpPr/>
          <p:nvPr/>
        </p:nvSpPr>
        <p:spPr>
          <a:xfrm>
            <a:off x="614597" y="989351"/>
            <a:ext cx="2353455" cy="55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GB" sz="3600" dirty="0"/>
              <a:t> Read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967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190</TotalTime>
  <Words>235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Impact</vt:lpstr>
      <vt:lpstr>Wingdings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2020-03-25T06:03:13Z</dcterms:created>
  <dcterms:modified xsi:type="dcterms:W3CDTF">2020-03-28T08:42:48Z</dcterms:modified>
</cp:coreProperties>
</file>