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4" r:id="rId6"/>
    <p:sldId id="270" r:id="rId7"/>
    <p:sldId id="260" r:id="rId8"/>
    <p:sldId id="262" r:id="rId9"/>
    <p:sldId id="263" r:id="rId10"/>
    <p:sldId id="272" r:id="rId11"/>
    <p:sldId id="271" r:id="rId12"/>
    <p:sldId id="269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>
      <p:cViewPr varScale="1">
        <p:scale>
          <a:sx n="69" d="100"/>
          <a:sy n="69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64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3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810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5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9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027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914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160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19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4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23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60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24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84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2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84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9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5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Autofit/>
          </a:bodyPr>
          <a:lstStyle/>
          <a:p>
            <a:r>
              <a:rPr lang="en-US" sz="239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239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239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895600"/>
            <a:ext cx="77724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989663"/>
          </a:xfrm>
          <a:solidFill>
            <a:srgbClr val="FFFF00"/>
          </a:solidFill>
        </p:spPr>
        <p:txBody>
          <a:bodyPr/>
          <a:lstStyle/>
          <a:p>
            <a:r>
              <a:rPr lang="bn-IN" dirty="0" smtClean="0">
                <a:solidFill>
                  <a:srgbClr val="FF0000"/>
                </a:solidFill>
              </a:rPr>
              <a:t>আদর্শ পাঠ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3" y="2226131"/>
            <a:ext cx="7620000" cy="4267200"/>
          </a:xfrm>
        </p:spPr>
      </p:pic>
    </p:spTree>
    <p:extLst>
      <p:ext uri="{BB962C8B-B14F-4D97-AF65-F5344CB8AC3E}">
        <p14:creationId xmlns:p14="http://schemas.microsoft.com/office/powerpoint/2010/main" val="14828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নদীর গতিপথ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6" y="277614"/>
            <a:ext cx="9068064" cy="619938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6" y="277614"/>
            <a:ext cx="9144000" cy="61993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6" y="277614"/>
            <a:ext cx="9249003" cy="692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2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e„‡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ÿi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mv_©KZv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 descr="download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5181600" cy="5562600"/>
          </a:xfrm>
        </p:spPr>
      </p:pic>
      <p:pic>
        <p:nvPicPr>
          <p:cNvPr id="5" name="Picture 4" descr="download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371600"/>
            <a:ext cx="3886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SutonnyMJ" pitchFamily="2" charset="0"/>
                <a:cs typeface="SutonnyMJ" pitchFamily="2" charset="0"/>
              </a:rPr>
              <a:t>                       </a:t>
            </a:r>
            <a:r>
              <a:rPr lang="en-US" u="sng" dirty="0" err="1" smtClean="0">
                <a:latin typeface="SutonnyMJ" pitchFamily="2" charset="0"/>
                <a:cs typeface="SutonnyMJ" pitchFamily="2" charset="0"/>
              </a:rPr>
              <a:t>g~j¨vqb</a:t>
            </a:r>
            <a:r>
              <a:rPr lang="en-US" u="sng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u="sng" dirty="0" smtClean="0">
                <a:latin typeface="SutonnyMJ" pitchFamily="2" charset="0"/>
                <a:cs typeface="SutonnyMJ" pitchFamily="2" charset="0"/>
              </a:rPr>
            </a:br>
            <a:r>
              <a:rPr lang="en-US" u="sng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u="sng" dirty="0" smtClean="0">
                <a:latin typeface="SutonnyMJ" pitchFamily="2" charset="0"/>
                <a:cs typeface="SutonnyMJ" pitchFamily="2" charset="0"/>
              </a:rPr>
            </a:b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1.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b`x‡K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gbyl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cÖZxK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e‡j‡Qb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†K?</a:t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2.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ÔZ‡cveb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cÖwgKÕ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†K?</a:t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3.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gvZv‡ni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nv‡mb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PŠayix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gbyl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¨‡Z¡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cÖZxK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P‡q‡Qb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?</a:t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4.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wK‡mi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w`wK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ZvKv‡j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Rxe‡bi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Zvrch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Dcjwä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mnR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?</a:t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5. Ò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Mvcb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bxie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mvabv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e„‡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ÿB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Awfe¨³,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b`x‡Z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bq&amp;Ó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†Kb?</a:t>
            </a:r>
            <a:r>
              <a:rPr lang="en-US" u="sng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u="sng" dirty="0" smtClean="0">
                <a:latin typeface="SutonnyMJ" pitchFamily="2" charset="0"/>
                <a:cs typeface="SutonnyMJ" pitchFamily="2" charset="0"/>
              </a:rPr>
            </a:br>
            <a:endParaRPr lang="en-US" u="sng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1628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u="sng" dirty="0" err="1" smtClean="0"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4000" u="sng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u="sng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4000" u="sng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000" u="sng" dirty="0" smtClean="0">
                <a:latin typeface="SutonnyMJ" pitchFamily="2" charset="0"/>
                <a:cs typeface="SutonnyMJ" pitchFamily="2" charset="0"/>
              </a:rPr>
            </a:br>
            <a:r>
              <a:rPr lang="en-US" sz="4000" u="sng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000" u="sng" dirty="0" smtClean="0">
                <a:latin typeface="SutonnyMJ" pitchFamily="2" charset="0"/>
                <a:cs typeface="SutonnyMJ" pitchFamily="2" charset="0"/>
              </a:rPr>
            </a:b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Rxe‡bi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M~p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Kxfv‡e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m‡PZb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cvwi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?</a:t>
            </a:r>
            <a:br>
              <a:rPr lang="en-US" sz="3600" dirty="0" smtClean="0">
                <a:latin typeface="SutonnyMJ" pitchFamily="2" charset="0"/>
                <a:cs typeface="SutonnyMJ" pitchFamily="2" charset="0"/>
              </a:rPr>
            </a:b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15wU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ev‡K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wj‡L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Am‡e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0866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199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99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19900" dirty="0">
              <a:solidFill>
                <a:schemeClr val="accent6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 descr="f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309018"/>
            <a:ext cx="7772400" cy="454898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u="sng" dirty="0" err="1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>cwiwPwZ</a:t>
            </a:r>
            <a:r>
              <a:rPr lang="en-US" sz="4000" u="sng" dirty="0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000" u="sng" dirty="0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</a:br>
            <a:r>
              <a:rPr lang="en-US" u="sng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u="sng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u="sng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u="sng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AvZvDi</a:t>
            </a:r>
            <a:r>
              <a:rPr lang="en-US" u="sng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ingvb</a:t>
            </a:r>
            <a:r>
              <a:rPr lang="en-US" u="sng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Lvb</a:t>
            </a:r>
            <a:r>
              <a:rPr lang="en-US" u="sng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cvVvb</a:t>
            </a:r>
            <a:r>
              <a:rPr lang="en-US" sz="4000" u="sng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000" u="sng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u="sng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3600" u="sng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u="sng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Aa¨vcK</a:t>
            </a:r>
            <a:r>
              <a:rPr lang="en-US" sz="3600" u="sng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u="sng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600" u="sng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)</a:t>
            </a:r>
            <a:r>
              <a:rPr lang="en-US" sz="4000" u="sng" dirty="0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000" u="sng" dirty="0" smtClean="0">
                <a:solidFill>
                  <a:schemeClr val="accent6"/>
                </a:solidFill>
                <a:latin typeface="SutonnyMJ" pitchFamily="2" charset="0"/>
                <a:cs typeface="SutonnyMJ" pitchFamily="2" charset="0"/>
              </a:rPr>
            </a:br>
            <a:r>
              <a:rPr lang="en-US" u="sng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kvn&amp;MÄ</a:t>
            </a:r>
            <a:r>
              <a:rPr lang="en-US" u="sng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u="sng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vjq</a:t>
            </a:r>
            <a:r>
              <a:rPr lang="en-US" u="sng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u="sng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u="sng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u="sng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</a:br>
            <a:r>
              <a:rPr lang="bn-BD" sz="3600" u="sng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গৌ</a:t>
            </a:r>
            <a:r>
              <a:rPr lang="en-US" u="sng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ixcyi</a:t>
            </a:r>
            <a:r>
              <a:rPr lang="en-US" u="sng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u="sng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gqgbwmsn</a:t>
            </a:r>
            <a:r>
              <a:rPr lang="en-US" u="sng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u="sng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Content Placeholder 5" descr="FILE10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0" y="457200"/>
            <a:ext cx="1371600" cy="17373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800" u="sng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800" u="sng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u="sng" dirty="0" err="1" smtClean="0">
                <a:latin typeface="SutonnyMJ" pitchFamily="2" charset="0"/>
                <a:cs typeface="SutonnyMJ" pitchFamily="2" charset="0"/>
              </a:rPr>
              <a:t>cwiwPwZ</a:t>
            </a:r>
            <a:r>
              <a:rPr lang="en-US" sz="4800" u="sng" dirty="0" smtClean="0">
                <a:latin typeface="SutonnyMJ" pitchFamily="2" charset="0"/>
                <a:cs typeface="SutonnyMJ" pitchFamily="2" charset="0"/>
              </a:rPr>
              <a:t>: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			: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GKv`k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			: evsjv1g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cÎ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	: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cÖeÜ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			:50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wgwbU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ZvwiL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		:22.10.2018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ª:</a:t>
            </a:r>
            <a:endParaRPr lang="en-US" sz="4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0866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Rxeb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47" y="0"/>
            <a:ext cx="92618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e„ÿ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 descr="download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1" y="1447799"/>
            <a:ext cx="6096000" cy="523478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56303"/>
            <a:ext cx="5181600" cy="5545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6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                                           			</a:t>
            </a:r>
            <a:r>
              <a:rPr lang="en-US" sz="6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Rxeb</a:t>
            </a:r>
            <a:r>
              <a:rPr lang="en-US" sz="6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 </a:t>
            </a:r>
            <a:r>
              <a:rPr lang="en-US" sz="6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e„ÿ</a:t>
            </a:r>
            <a:r>
              <a:rPr lang="en-US" dirty="0">
                <a:latin typeface="SutonnyMJ" pitchFamily="2" charset="0"/>
                <a:cs typeface="SutonnyMJ" pitchFamily="2" charset="0"/>
              </a:rPr>
              <a:t/>
            </a:r>
            <a:br>
              <a:rPr lang="en-US" dirty="0">
                <a:latin typeface="SutonnyMJ" pitchFamily="2" charset="0"/>
                <a:cs typeface="SutonnyMJ" pitchFamily="2" charset="0"/>
              </a:rPr>
            </a:br>
            <a:r>
              <a:rPr lang="en-US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                     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           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-‡</a:t>
            </a:r>
            <a:r>
              <a:rPr lang="en-US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gvZv‡ni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nv‡mb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PŠayix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                         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                  (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1903 - 1956)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305800" cy="2438400"/>
          </a:xfrm>
        </p:spPr>
        <p:txBody>
          <a:bodyPr>
            <a:noAutofit/>
          </a:bodyPr>
          <a:lstStyle/>
          <a:p>
            <a:pPr algn="l"/>
            <a:r>
              <a:rPr lang="en-US" sz="3200" u="sng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wkLbdj</a:t>
            </a:r>
            <a:r>
              <a:rPr lang="en-US" sz="3200" u="sng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3200" u="sng" dirty="0" smtClean="0">
                <a:latin typeface="SutonnyMJ" pitchFamily="2" charset="0"/>
                <a:cs typeface="SutonnyMJ" pitchFamily="2" charset="0"/>
              </a:rPr>
            </a:b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1. 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gvbeRxe‡bi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Zvrch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|</a:t>
            </a:r>
            <a:b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2.e„‡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ÿi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Ae`vb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I ¸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|</a:t>
            </a:r>
            <a:b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3. e„‡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ÿi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Rxe‡bi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mv`„k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|</a:t>
            </a:r>
            <a:b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4. 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gvbeRxe‡bi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Av`‡k©i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cÖZxK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|</a:t>
            </a:r>
            <a:b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5. 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Rxe‡bi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cÖZxK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wnmv‡e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b`x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I e„‡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ÿi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Zzjbvg~jK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dirty="0" smtClean="0">
                <a:solidFill>
                  <a:schemeClr val="tx2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u="sng" dirty="0">
              <a:solidFill>
                <a:schemeClr val="tx2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086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1336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u="sng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jLK</a:t>
            </a:r>
            <a:r>
              <a:rPr lang="en-US" sz="2800" u="sng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cwiwPwZt</a:t>
            </a:r>
            <a:r>
              <a:rPr lang="en-US" sz="2800" u="sng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2800" u="sng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		: †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gvZv‡ni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nv‡mb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PŠayix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¥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cwiPq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	: 1903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ª: †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bvqvLvjx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Rjvi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KvÂbcyi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MÖv‡g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wkÿvRxeb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	: †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gwUªK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Bdmyd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nvB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Kzwgjøv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bn-BD" sz="1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উচ্চ মাধ্যমিক ও বিএ 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wf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‡±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vwiqv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Kzwgjøv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†_‡K</a:t>
            </a:r>
            <a:r>
              <a:rPr lang="bn-BD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1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এবং ঢাকা বিশ্ব বিদ্যালয় থেকে</a:t>
            </a:r>
            <a:r>
              <a:rPr lang="en-US" sz="1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evsjvq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GgG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cvk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1943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ª:</a:t>
            </a:r>
            <a:b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‡ck/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Kg©Rxeb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	: ¯‹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K‡j‡R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wkÿKZv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b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mvwnZ¨Kg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	: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cÖeÜMÖš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’- ms¯‹…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Abyev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MÖš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’-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Ômf¨ZvÕ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K¬vBf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e‡ji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wmwejvB‡Rkb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M‡š’i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Abyev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`)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ÔmyLÕ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evU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ª©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vÛ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iv‡m‡ji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KbKzB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÷ Ae †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nwc‡bm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MÖ‡š’i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Abyev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`)</a:t>
            </a:r>
            <a:b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Rxebvemvb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	: 18 †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m‡Þ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¤^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1956wLª:</a:t>
            </a:r>
            <a:endParaRPr lang="en-US" sz="24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7239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u="sng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4000" u="sng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u="sng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Dc¯’vcb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gvZv‡ni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nv‡mb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Pšayix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-Ô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eyw×i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gyw³ Av‡›`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vjbÕ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KvÛvix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ÔRxeb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e„ÿÕ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cÖeÜwU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Ôms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¯‹…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K_vÕ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MÖš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’ †_‡K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msKwjZ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jLK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‡_©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AvZ¥wb‡ew`Z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gvbeRxeb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cÖZ¨vkv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jL‡Ki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cwic~Y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DV‡Z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wbR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mvabvq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cÖ‡g,‡mŠ›`‡h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©,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mevq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jL‡Ki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gbyl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mv_©KZvi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mvabvq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eªZx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AnsKvix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we‡eKnxb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wbôzi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D‡V|</a:t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jLK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e‡j‡Qb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cÖPxb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fviZxq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wFwl‡`i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iex›`ªbv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_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VvKzi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AiY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e„ÿ‡cÖwgK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wQ‡jb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wek¦Kwe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iex›`ªbv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_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VvKzi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b`xi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MwZi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gbyl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mv`„k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†`L‡Z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c‡q‡Qb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mgv‡Ri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gvbyl‡K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RvwM‡q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Zvjv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weKwkZ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jL‡Ki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AvZ¥v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n‡”Q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myL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yt‡Li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DcjwäRvZ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AšÍ‡ii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cwic°Zv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jLK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†h,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wewPÎ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AwfÁZv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Mfxi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Abyf‚wZ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AvZ¥vi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cwicywó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mvab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m¤¢e|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0104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Flowchart: Connector 3"/>
          <p:cNvSpPr/>
          <p:nvPr/>
        </p:nvSpPr>
        <p:spPr>
          <a:xfrm>
            <a:off x="228600" y="1219200"/>
            <a:ext cx="2286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228600" y="2286000"/>
            <a:ext cx="2286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228600" y="3124200"/>
            <a:ext cx="2286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228600" y="3886200"/>
            <a:ext cx="2286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228600" y="4648200"/>
            <a:ext cx="2286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228600" y="4953000"/>
            <a:ext cx="2286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228600" y="5334000"/>
            <a:ext cx="2286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228600" y="5715000"/>
            <a:ext cx="2286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228600" y="1524000"/>
            <a:ext cx="2286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228600" y="1905000"/>
            <a:ext cx="2286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213</TotalTime>
  <Words>35</Words>
  <Application>Microsoft Office PowerPoint</Application>
  <PresentationFormat>On-screen Show (4:3)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Garamond</vt:lpstr>
      <vt:lpstr>SutonnyMJ</vt:lpstr>
      <vt:lpstr>Vrinda</vt:lpstr>
      <vt:lpstr>Organic</vt:lpstr>
      <vt:lpstr>¯^vMZg</vt:lpstr>
      <vt:lpstr>cwiwPwZ ‡gv: AvZvDi ingvb Lvb cvVvb mnKvix Aa¨vcK (evsjv) kvn&amp;MÄ D”P we`¨vjq I K‡jR গৌixcyi gqgbwmsn|</vt:lpstr>
      <vt:lpstr>cvV cwiwPwZ: ‡kÖwY    : GKv`k welq   : evsjv1g cÎ AvR‡Ki cvV : cÖeÜ mgq   :50 wgwbU ZvwiL  :22.10.2018 wLª:</vt:lpstr>
      <vt:lpstr>PowerPoint Presentation</vt:lpstr>
      <vt:lpstr>e„ÿ</vt:lpstr>
      <vt:lpstr>PowerPoint Presentation</vt:lpstr>
      <vt:lpstr>wkLbdj 1. gvbeRxe‡bi Zvrch© e¨vL¨v Ki‡Z cvi‡e| 2.e„‡ÿi Ae`vb I ¸iæZ¡ e¨vL¨v Ki‡Z cvi‡e| 3. e„‡ÿi mv‡_ gvby‡li Rxe‡bi mv`„k¨ e¨vL¨v Ki‡Z cvi‡e| 4. gvbeRxe‡bi Av`‡k©i cÖZxK m¤ú‡K© e¨vL¨v Ki‡Z cvi‡e| 5. Rxe‡bi cÖZxK wnmv‡e b`x I e„‡ÿi Zzjbvg~jK Av‡jvPbv Ki‡Z cvi‡e|</vt:lpstr>
      <vt:lpstr>‡jLK cwiwPwZt bvg   : †gvZv‡ni †nv‡mb †PŠayix Rb¥ cwiPq : 1903 wLª: †bvqvLvjx †Rjvi KvÂbcyi MÖv‡g wkÿvRxeb : †gwUªK, Bdmyd nvB ¯‹zj Kzwgjøv, উচ্চ মাধ্যমিক ও বিএ  wf‡±vwiqv K‡jR Kzwgjøv †_‡K এবং ঢাকা বিশ্ব বিদ্যালয় থেকে evsjvq GgG cvk K‡ib 1943 wLª: ‡ck/Kg©Rxeb : ¯‹zj I K‡j‡R wkÿKZv K‡i‡Qb| mvwnZ¨Kg© : cÖeÜMÖš’- ms¯‹…wZ K_v Abyev` MÖš’-Ômf¨ZvÕ (K¬vBf †e‡ji wmwejvB‡Rkb M‡š’i Abyev`) ÔmyLÕ (evUª©vÛ iv‡m‡ji KbKzB÷ Ae †nwc‡bm MÖ‡š’i Abyev`) Rxebvemvb : 18 †m‡Þ¤^i 1956wLª:</vt:lpstr>
      <vt:lpstr>cvV Dc¯’vcb ‡gvZv‡ni †nv‡mb †Pšayix-Ô eyw×i gyw³ Av‡›`vjbÕ Gi KvÛvix| ÔRxeb I e„ÿÕ cÖeÜwU Ôms¯‹…wZ K_vÕ MÖš’ †_‡K msKwjZ| ‡jLK civ‡_© AvZ¥wb‡ew`Z gvbeRxeb cÖZ¨vkv K‡i‡Qb| ‡jL‡Ki g‡Z gvbyl cwic~Y© gvbyl n‡q DV‡Z cv‡i wbR mvabvq, †cÖ‡g,‡mŠ›`‡h©, †mevq| ‡jL‡Ki g‡Z gbyl mv_©KZvi mvabvq eªZx bv n‡j AnsKvix we‡eKnxb I wbôzi n‡q D‡V| ‡jLK e‡j‡Qb cÖPxb fviZxq wFwl‡`i g‡Zv iex›`ªbv_ VvKzi AiY¨ I e„ÿ‡cÖwgK wQ‡jb| wek¦Kwe iex›`ªbv_ VvKzi b`xi MwZi g‡a¨ gbyl¨‡Z¡i mv`„k¨ †`L‡Z †c‡q‡Qb| mgv‡Ri KvR gvbyl‡K RvwM‡q ‡Zvjv weKwkZ Kiv| ‡jL‡Ki g‡Z AvZ¥v n‡”Q myL `yt‡Li DcjwäRvZ AšÍ‡ii cwic°Zv| ‡jLK g‡b K‡ib †h, wewPÎ AwfÁZv, †cÖg I Mfxi Abyf‚wZ Øviv AvZ¥vi cwicywó mvab Kiv m¤¢e|</vt:lpstr>
      <vt:lpstr>আদর্শ পাঠ</vt:lpstr>
      <vt:lpstr>নদীর গতিপথ</vt:lpstr>
      <vt:lpstr>e„‡ÿi mv_©KZv</vt:lpstr>
      <vt:lpstr>                       g~j¨vqb  1. b`x‡K gbyl¨‡Z¡i cÖZxK e‡j‡Qb †K? 2. ÔZ‡cveb ‡cÖwgKÕ †K? 3. †gvZv‡ni †nv‡mb †PŠayix Kv‡K gbyl¨‡Z¡ cÖZxK Ki‡Z †P‡q‡Qb? 4. wK‡mi w`wK ZvKv‡j Rxe‡bi Zvrch© Dcjwä mnR nq? 5. Ò †Mvcb I bxie mvabv Zv e„‡ÿB Awfe¨³, b`x‡Z bq&amp;Ó †Kb? </vt:lpstr>
      <vt:lpstr>evwoi KvR  Rxe‡bi M~p A_© m¤ú‡K© Avgiv Kxfv‡e m‡PZb n‡Z cvwi? 15wU ev‡K¨ wj‡L wb‡q Am‡e|</vt:lpstr>
      <vt:lpstr>ab¨ev`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Nafiu</dc:creator>
  <cp:lastModifiedBy>Admin</cp:lastModifiedBy>
  <cp:revision>46</cp:revision>
  <dcterms:created xsi:type="dcterms:W3CDTF">2006-08-16T00:00:00Z</dcterms:created>
  <dcterms:modified xsi:type="dcterms:W3CDTF">2020-03-28T12:16:15Z</dcterms:modified>
</cp:coreProperties>
</file>