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76" r:id="rId13"/>
    <p:sldId id="269" r:id="rId14"/>
    <p:sldId id="277" r:id="rId15"/>
    <p:sldId id="271" r:id="rId16"/>
    <p:sldId id="270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32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5220C-A106-45CC-96A0-1DFA28BBC280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E6427-B987-4D1B-97C0-F2B435CE2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8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E6427-B987-4D1B-97C0-F2B435CE27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8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5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0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8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2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8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7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26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8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1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8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7010400" cy="5181599"/>
          </a:xfrm>
          <a:prstGeom prst="ellipse">
            <a:avLst/>
          </a:prstGeom>
          <a:solidFill>
            <a:srgbClr val="FFFF00"/>
          </a:solidFill>
          <a:ln w="762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95400" y="304800"/>
            <a:ext cx="6096000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5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49086"/>
            <a:ext cx="6553200" cy="452771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0" y="5334000"/>
            <a:ext cx="5867400" cy="13234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লক্ষ্মীর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পদ্মফুল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শস্যের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ছড়া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6905827" cy="5190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8081" y="5334000"/>
            <a:ext cx="5334000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বৃহস্পতিবারে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পাঁচালি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পড়ে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লক্ষ্মী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8828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304800"/>
            <a:ext cx="6477000" cy="480060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85800" y="5562600"/>
            <a:ext cx="82296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লক্ষ্মীর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আসন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95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33400"/>
            <a:ext cx="5211289" cy="4800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73888" y="5791200"/>
            <a:ext cx="6996223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লক্ষ্মী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শান্ত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পরোপকারী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13028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4335"/>
            <a:ext cx="4267200" cy="436446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429207"/>
            <a:ext cx="3886200" cy="4364461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19199" y="5486400"/>
            <a:ext cx="6705601" cy="707886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লক্ষ্মী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3543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0" y="838200"/>
            <a:ext cx="5715000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969608"/>
              </p:ext>
            </p:extLst>
          </p:nvPr>
        </p:nvGraphicFramePr>
        <p:xfrm>
          <a:off x="1308259" y="2286000"/>
          <a:ext cx="6527482" cy="4210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9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8584">
                <a:tc gridSpan="2"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US" sz="5400" dirty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5400" u="sng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দেবী</a:t>
                      </a:r>
                      <a:r>
                        <a:rPr lang="en-US" sz="5400" u="sng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400" u="sng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লক্ষ্মীর</a:t>
                      </a:r>
                      <a:r>
                        <a:rPr lang="en-US" sz="5400" u="sng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400" u="sng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বর্ণনা</a:t>
                      </a:r>
                      <a:r>
                        <a:rPr lang="en-US" sz="5400" u="sng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400" u="sng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দাও</a:t>
                      </a:r>
                      <a:endParaRPr lang="en-US" sz="5400" u="sng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584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440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লাল</a:t>
                      </a:r>
                      <a:r>
                        <a:rPr lang="en-US" sz="44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r>
                        <a:rPr lang="en-US" sz="44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4304">
                <a:tc>
                  <a:txBody>
                    <a:bodyPr/>
                    <a:lstStyle/>
                    <a:p>
                      <a:pPr marL="457200" indent="-457200">
                        <a:buFont typeface="Wingdings" pitchFamily="2" charset="2"/>
                        <a:buChar char="q"/>
                      </a:pPr>
                      <a:r>
                        <a:rPr lang="en-US" sz="4400" dirty="0" err="1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সবুজ</a:t>
                      </a:r>
                      <a:r>
                        <a:rPr lang="en-US" sz="4400" dirty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r>
                        <a:rPr lang="en-US" sz="4400" dirty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-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9296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en-US" sz="4400" baseline="0" dirty="0" err="1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নীল</a:t>
                      </a:r>
                      <a:r>
                        <a:rPr lang="en-US" sz="4400" baseline="0" dirty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r>
                        <a:rPr lang="en-US" sz="4400" baseline="0" dirty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endParaRPr lang="en-US" sz="36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79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81000"/>
            <a:ext cx="5486400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২৩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খোল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5453"/>
          <a:stretch/>
        </p:blipFill>
        <p:spPr>
          <a:xfrm>
            <a:off x="2438400" y="1524000"/>
            <a:ext cx="4273118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549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12717"/>
            <a:ext cx="3352800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400" i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অনুশীলন</a:t>
            </a:r>
            <a:endParaRPr lang="en-US" sz="5400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8181" y="1546312"/>
            <a:ext cx="23622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2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endParaRPr lang="en-US" sz="32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1207" y="2335699"/>
            <a:ext cx="5715000" cy="181588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১।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লক্ষ্মী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২।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লক্ষ্মীর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৩।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লক্ষ্মীর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বাহন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5914" y="4347561"/>
            <a:ext cx="2406733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28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8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28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062800"/>
            <a:ext cx="5605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দেবি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লক্ষ্মী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…….</a:t>
            </a:r>
          </a:p>
          <a:p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(খ)  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লক্ষ্মীর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..... </a:t>
            </a:r>
          </a:p>
          <a:p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(গ) ……..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লক্ষ্মীর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আসন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2065" y="4939998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শান্ত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3172" y="5524773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পদ্মফুল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5586" y="5944274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পদ্মাসন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14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8" grpId="0"/>
      <p:bldP spid="6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1065" y="228600"/>
            <a:ext cx="4038600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9600" i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3020" y="2381725"/>
            <a:ext cx="403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600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36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6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943522"/>
              </p:ext>
            </p:extLst>
          </p:nvPr>
        </p:nvGraphicFramePr>
        <p:xfrm>
          <a:off x="998482" y="3488410"/>
          <a:ext cx="7400307" cy="184035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27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১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দেবী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লক্ষ্মীর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বাম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হাতে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থাকে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59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NikoshBAN" pitchFamily="2" charset="0"/>
                          <a:cs typeface="NikoshBAN" pitchFamily="2" charset="0"/>
                        </a:rPr>
                        <a:t>২। </a:t>
                      </a:r>
                      <a:r>
                        <a:rPr lang="en-US" sz="3200" b="1" dirty="0" err="1">
                          <a:latin typeface="NikoshBAN" pitchFamily="2" charset="0"/>
                          <a:cs typeface="NikoshBAN" pitchFamily="2" charset="0"/>
                        </a:rPr>
                        <a:t>লক্ষ্মী</a:t>
                      </a:r>
                      <a:r>
                        <a:rPr lang="en-US" sz="32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NikoshBAN" pitchFamily="2" charset="0"/>
                          <a:cs typeface="NikoshBAN" pitchFamily="2" charset="0"/>
                        </a:rPr>
                        <a:t>পুজার</a:t>
                      </a:r>
                      <a:r>
                        <a:rPr lang="en-US" sz="32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2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7" y="1752600"/>
            <a:ext cx="7058186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600200" y="2986087"/>
            <a:ext cx="5105400" cy="364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71700" y="331020"/>
            <a:ext cx="4800600" cy="1107996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i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34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685800"/>
            <a:ext cx="4038600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21925" y="1986215"/>
            <a:ext cx="5105400" cy="3170099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65138" indent="-465138">
              <a:buFont typeface="Wingdings" pitchFamily="2" charset="2"/>
              <a:buChar char="v"/>
            </a:pP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তাপতি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ভক্ত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65138" indent="-465138">
              <a:buFont typeface="Wingdings" pitchFamily="2" charset="2"/>
              <a:buChar char="v"/>
            </a:pP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465138" indent="-465138">
              <a:buFont typeface="Wingdings" pitchFamily="2" charset="2"/>
              <a:buChar char="v"/>
            </a:pP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ঠাকুরপুর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65138" indent="-465138">
              <a:buFont typeface="Wingdings" pitchFamily="2" charset="2"/>
              <a:buChar char="v"/>
            </a:pP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বোয়ালমারী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4" t="22813" r="21866" b="53250"/>
          <a:stretch/>
        </p:blipFill>
        <p:spPr>
          <a:xfrm>
            <a:off x="316675" y="1997839"/>
            <a:ext cx="3264725" cy="315847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9012032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457200"/>
            <a:ext cx="4114800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i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i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100" y="2133600"/>
            <a:ext cx="7543800" cy="390876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– ৩য়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  ৩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৬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লক্ষ্মী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ধনসম্পদের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…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হবো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 ৪০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02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838200"/>
            <a:ext cx="2590800" cy="83099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628781"/>
            <a:ext cx="7824849" cy="1600438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২.১.৫  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লক্ষ্মী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দেবীর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1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২.১.৬  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পূজার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2032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047750"/>
            <a:ext cx="7143750" cy="4762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569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2321004"/>
            <a:ext cx="5181600" cy="2215991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লক্ষ্মী</a:t>
            </a:r>
            <a:r>
              <a:rPr lang="en-US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2983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691287" y="1257299"/>
            <a:ext cx="4014447" cy="36434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286000" y="5562600"/>
            <a:ext cx="5181600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লক্ষ্মী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ধন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050687"/>
            <a:ext cx="3809999" cy="40585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579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85800"/>
            <a:ext cx="6858000" cy="4648200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52700" y="5710535"/>
            <a:ext cx="4343400" cy="9233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  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লক্ষ্মী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পদ্মাসনা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08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0999"/>
            <a:ext cx="8012876" cy="4953001"/>
          </a:xfrm>
          <a:prstGeom prst="rect">
            <a:avLst/>
          </a:prstGeom>
          <a:solidFill>
            <a:srgbClr val="AC329D"/>
          </a:solidFill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28800" y="5638800"/>
            <a:ext cx="5867400" cy="83099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লক্ষ্মীর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বাহন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পেঁচা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96051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221</Words>
  <Application>Microsoft Office PowerPoint</Application>
  <PresentationFormat>On-screen Show (4:3)</PresentationFormat>
  <Paragraphs>52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Mworld</dc:creator>
  <cp:lastModifiedBy>Md. Iqbal Hossain</cp:lastModifiedBy>
  <cp:revision>142</cp:revision>
  <dcterms:created xsi:type="dcterms:W3CDTF">2006-08-16T00:00:00Z</dcterms:created>
  <dcterms:modified xsi:type="dcterms:W3CDTF">2020-03-28T05:55:31Z</dcterms:modified>
</cp:coreProperties>
</file>