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60" r:id="rId5"/>
    <p:sldId id="271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FDB8F-95A1-452D-9EC8-E7F15E80DB46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B7E3844-8B5E-45E5-A121-F3BB976F901F}">
      <dgm:prSet phldrT="[Text]"/>
      <dgm:spPr/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মানবিক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মূল্যবোধ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বিকাশে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ইমানের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গুরত্ব</a:t>
          </a:r>
          <a:endParaRPr lang="en-US" dirty="0"/>
        </a:p>
      </dgm:t>
    </dgm:pt>
    <dgm:pt modelId="{AFEEB5C8-B187-41BD-B905-7E1BD80F4C99}" type="parTrans" cxnId="{6AE94B05-0892-41C1-887C-2CE6BCE8A4B1}">
      <dgm:prSet/>
      <dgm:spPr/>
      <dgm:t>
        <a:bodyPr/>
        <a:lstStyle/>
        <a:p>
          <a:endParaRPr lang="en-US"/>
        </a:p>
      </dgm:t>
    </dgm:pt>
    <dgm:pt modelId="{EECC2A08-85C3-4DAA-9947-5215E24083B8}" type="sibTrans" cxnId="{6AE94B05-0892-41C1-887C-2CE6BCE8A4B1}">
      <dgm:prSet/>
      <dgm:spPr/>
      <dgm:t>
        <a:bodyPr/>
        <a:lstStyle/>
        <a:p>
          <a:endParaRPr lang="en-US"/>
        </a:p>
      </dgm:t>
    </dgm:pt>
    <dgm:pt modelId="{6D3C9403-A5B5-4ED7-8025-77290F43AD26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ইমানদার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আল্লাকে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6E08E2-FA0D-44D3-9514-8D0FA69114F1}" type="parTrans" cxnId="{DAA531F3-2B25-4E15-85E3-F9D677ACE7BC}">
      <dgm:prSet/>
      <dgm:spPr/>
      <dgm:t>
        <a:bodyPr/>
        <a:lstStyle/>
        <a:p>
          <a:endParaRPr lang="en-US"/>
        </a:p>
      </dgm:t>
    </dgm:pt>
    <dgm:pt modelId="{C324C2E2-CC94-4ECE-9549-246C0F790730}" type="sibTrans" cxnId="{DAA531F3-2B25-4E15-85E3-F9D677ACE7BC}">
      <dgm:prSet/>
      <dgm:spPr/>
      <dgm:t>
        <a:bodyPr/>
        <a:lstStyle/>
        <a:p>
          <a:endParaRPr lang="en-US"/>
        </a:p>
      </dgm:t>
    </dgm:pt>
    <dgm:pt modelId="{5DAC54C4-2F57-4A1C-A200-5B428FAB5566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ইমানদার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আল্লাহর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বিধান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মেনে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চলে</a:t>
          </a:r>
          <a:endParaRPr lang="en-US" sz="3200" dirty="0"/>
        </a:p>
      </dgm:t>
    </dgm:pt>
    <dgm:pt modelId="{D109EE2A-1DDD-4980-BB55-B27B33589817}" type="parTrans" cxnId="{C4D304D9-58CC-4D53-93AC-B72880B38D49}">
      <dgm:prSet/>
      <dgm:spPr/>
      <dgm:t>
        <a:bodyPr/>
        <a:lstStyle/>
        <a:p>
          <a:endParaRPr lang="en-US"/>
        </a:p>
      </dgm:t>
    </dgm:pt>
    <dgm:pt modelId="{6A65AE08-9215-45D3-8279-4569FF5F842C}" type="sibTrans" cxnId="{C4D304D9-58CC-4D53-93AC-B72880B38D49}">
      <dgm:prSet/>
      <dgm:spPr/>
      <dgm:t>
        <a:bodyPr/>
        <a:lstStyle/>
        <a:p>
          <a:endParaRPr lang="en-US"/>
        </a:p>
      </dgm:t>
    </dgm:pt>
    <dgm:pt modelId="{8B0A7F7C-0527-48BF-A58A-61404A51B028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ইমানদার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রাসূল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সাঃ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আদর্শ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অনুশীলন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/>
        </a:p>
      </dgm:t>
    </dgm:pt>
    <dgm:pt modelId="{0AF68EC4-D95A-4FE7-B443-F1E5675485A0}" type="parTrans" cxnId="{49EF47D9-ED6F-464F-821A-5E76A24842BC}">
      <dgm:prSet/>
      <dgm:spPr/>
      <dgm:t>
        <a:bodyPr/>
        <a:lstStyle/>
        <a:p>
          <a:endParaRPr lang="en-US"/>
        </a:p>
      </dgm:t>
    </dgm:pt>
    <dgm:pt modelId="{75BC0A42-D4FA-408E-B496-6C43839964EC}" type="sibTrans" cxnId="{49EF47D9-ED6F-464F-821A-5E76A24842BC}">
      <dgm:prSet/>
      <dgm:spPr/>
      <dgm:t>
        <a:bodyPr/>
        <a:lstStyle/>
        <a:p>
          <a:endParaRPr lang="en-US"/>
        </a:p>
      </dgm:t>
    </dgm:pt>
    <dgm:pt modelId="{99F9406C-56CA-47D5-A1A0-EEF2152DFBFF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ইমানদার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খেয়ালখুশি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অনুযায়ী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পরিচালনা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4E5006-0AC9-4687-9176-1C2975102EFA}" type="parTrans" cxnId="{BA0D00B9-E59B-4CCE-B73F-9AE34D2EF248}">
      <dgm:prSet/>
      <dgm:spPr/>
      <dgm:t>
        <a:bodyPr/>
        <a:lstStyle/>
        <a:p>
          <a:endParaRPr lang="en-US"/>
        </a:p>
      </dgm:t>
    </dgm:pt>
    <dgm:pt modelId="{7E504DDC-F46B-40D5-9CDB-776F4A482D4E}" type="sibTrans" cxnId="{BA0D00B9-E59B-4CCE-B73F-9AE34D2EF248}">
      <dgm:prSet/>
      <dgm:spPr/>
      <dgm:t>
        <a:bodyPr/>
        <a:lstStyle/>
        <a:p>
          <a:endParaRPr lang="en-US"/>
        </a:p>
      </dgm:t>
    </dgm:pt>
    <dgm:pt modelId="{36D8EE9B-5ACF-4844-81B9-630594CE58FA}" type="pres">
      <dgm:prSet presAssocID="{5E7FDB8F-95A1-452D-9EC8-E7F15E80DB4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27BD93-47E6-4488-9584-F948FE13F67F}" type="pres">
      <dgm:prSet presAssocID="{5E7FDB8F-95A1-452D-9EC8-E7F15E80DB46}" presName="radial" presStyleCnt="0">
        <dgm:presLayoutVars>
          <dgm:animLvl val="ctr"/>
        </dgm:presLayoutVars>
      </dgm:prSet>
      <dgm:spPr/>
    </dgm:pt>
    <dgm:pt modelId="{E41EA891-1309-4112-8A47-9D11634AEBC5}" type="pres">
      <dgm:prSet presAssocID="{0B7E3844-8B5E-45E5-A121-F3BB976F901F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E00B33FC-E51D-4CA2-9ED1-FFACDD25DD48}" type="pres">
      <dgm:prSet presAssocID="{6D3C9403-A5B5-4ED7-8025-77290F43AD26}" presName="node" presStyleLbl="vennNode1" presStyleIdx="1" presStyleCnt="5" custScaleX="115686" custScaleY="124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DCC60-5632-4CFB-9324-402ED6FE680B}" type="pres">
      <dgm:prSet presAssocID="{5DAC54C4-2F57-4A1C-A200-5B428FAB5566}" presName="node" presStyleLbl="vennNode1" presStyleIdx="2" presStyleCnt="5" custScaleX="121220" custScaleY="129837" custRadScaleRad="101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AA778-947B-428D-871F-FC56D97A4670}" type="pres">
      <dgm:prSet presAssocID="{8B0A7F7C-0527-48BF-A58A-61404A51B028}" presName="node" presStyleLbl="vennNode1" presStyleIdx="3" presStyleCnt="5" custScaleX="110971" custScaleY="1304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38314-9EDB-44B8-8104-237A46BE5E41}" type="pres">
      <dgm:prSet presAssocID="{99F9406C-56CA-47D5-A1A0-EEF2152DFBFF}" presName="node" presStyleLbl="vennNode1" presStyleIdx="4" presStyleCnt="5" custScaleX="121376" custScaleY="1627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655C72-7325-449E-B0AD-B3BE95912C67}" type="presOf" srcId="{5E7FDB8F-95A1-452D-9EC8-E7F15E80DB46}" destId="{36D8EE9B-5ACF-4844-81B9-630594CE58FA}" srcOrd="0" destOrd="0" presId="urn:microsoft.com/office/officeart/2005/8/layout/radial3"/>
    <dgm:cxn modelId="{6AE94B05-0892-41C1-887C-2CE6BCE8A4B1}" srcId="{5E7FDB8F-95A1-452D-9EC8-E7F15E80DB46}" destId="{0B7E3844-8B5E-45E5-A121-F3BB976F901F}" srcOrd="0" destOrd="0" parTransId="{AFEEB5C8-B187-41BD-B905-7E1BD80F4C99}" sibTransId="{EECC2A08-85C3-4DAA-9947-5215E24083B8}"/>
    <dgm:cxn modelId="{F938DEDC-86B1-4BE4-A560-E6BDC409EEC6}" type="presOf" srcId="{0B7E3844-8B5E-45E5-A121-F3BB976F901F}" destId="{E41EA891-1309-4112-8A47-9D11634AEBC5}" srcOrd="0" destOrd="0" presId="urn:microsoft.com/office/officeart/2005/8/layout/radial3"/>
    <dgm:cxn modelId="{DAA531F3-2B25-4E15-85E3-F9D677ACE7BC}" srcId="{0B7E3844-8B5E-45E5-A121-F3BB976F901F}" destId="{6D3C9403-A5B5-4ED7-8025-77290F43AD26}" srcOrd="0" destOrd="0" parTransId="{576E08E2-FA0D-44D3-9514-8D0FA69114F1}" sibTransId="{C324C2E2-CC94-4ECE-9549-246C0F790730}"/>
    <dgm:cxn modelId="{44876842-D014-4826-A7E5-B281C1E98FEE}" type="presOf" srcId="{5DAC54C4-2F57-4A1C-A200-5B428FAB5566}" destId="{05ADCC60-5632-4CFB-9324-402ED6FE680B}" srcOrd="0" destOrd="0" presId="urn:microsoft.com/office/officeart/2005/8/layout/radial3"/>
    <dgm:cxn modelId="{49EF47D9-ED6F-464F-821A-5E76A24842BC}" srcId="{0B7E3844-8B5E-45E5-A121-F3BB976F901F}" destId="{8B0A7F7C-0527-48BF-A58A-61404A51B028}" srcOrd="2" destOrd="0" parTransId="{0AF68EC4-D95A-4FE7-B443-F1E5675485A0}" sibTransId="{75BC0A42-D4FA-408E-B496-6C43839964EC}"/>
    <dgm:cxn modelId="{C4D304D9-58CC-4D53-93AC-B72880B38D49}" srcId="{0B7E3844-8B5E-45E5-A121-F3BB976F901F}" destId="{5DAC54C4-2F57-4A1C-A200-5B428FAB5566}" srcOrd="1" destOrd="0" parTransId="{D109EE2A-1DDD-4980-BB55-B27B33589817}" sibTransId="{6A65AE08-9215-45D3-8279-4569FF5F842C}"/>
    <dgm:cxn modelId="{30A5D12D-2DFE-4AC5-9D67-5C216E0697B9}" type="presOf" srcId="{8B0A7F7C-0527-48BF-A58A-61404A51B028}" destId="{A69AA778-947B-428D-871F-FC56D97A4670}" srcOrd="0" destOrd="0" presId="urn:microsoft.com/office/officeart/2005/8/layout/radial3"/>
    <dgm:cxn modelId="{BA0D00B9-E59B-4CCE-B73F-9AE34D2EF248}" srcId="{0B7E3844-8B5E-45E5-A121-F3BB976F901F}" destId="{99F9406C-56CA-47D5-A1A0-EEF2152DFBFF}" srcOrd="3" destOrd="0" parTransId="{864E5006-0AC9-4687-9176-1C2975102EFA}" sibTransId="{7E504DDC-F46B-40D5-9CDB-776F4A482D4E}"/>
    <dgm:cxn modelId="{F0B3B2FE-CAFA-42CF-B403-1F7B3E74EAA6}" type="presOf" srcId="{99F9406C-56CA-47D5-A1A0-EEF2152DFBFF}" destId="{B7E38314-9EDB-44B8-8104-237A46BE5E41}" srcOrd="0" destOrd="0" presId="urn:microsoft.com/office/officeart/2005/8/layout/radial3"/>
    <dgm:cxn modelId="{C1D460DE-5A4D-406A-BD1F-B70CC482BAC4}" type="presOf" srcId="{6D3C9403-A5B5-4ED7-8025-77290F43AD26}" destId="{E00B33FC-E51D-4CA2-9ED1-FFACDD25DD48}" srcOrd="0" destOrd="0" presId="urn:microsoft.com/office/officeart/2005/8/layout/radial3"/>
    <dgm:cxn modelId="{09CB6693-93BE-4DFA-AB87-F4B8BBBD7341}" type="presParOf" srcId="{36D8EE9B-5ACF-4844-81B9-630594CE58FA}" destId="{6027BD93-47E6-4488-9584-F948FE13F67F}" srcOrd="0" destOrd="0" presId="urn:microsoft.com/office/officeart/2005/8/layout/radial3"/>
    <dgm:cxn modelId="{DED76E04-7377-487E-9BF0-D296DE571E57}" type="presParOf" srcId="{6027BD93-47E6-4488-9584-F948FE13F67F}" destId="{E41EA891-1309-4112-8A47-9D11634AEBC5}" srcOrd="0" destOrd="0" presId="urn:microsoft.com/office/officeart/2005/8/layout/radial3"/>
    <dgm:cxn modelId="{6E2AEBA8-DB97-4FF8-8901-915C86452114}" type="presParOf" srcId="{6027BD93-47E6-4488-9584-F948FE13F67F}" destId="{E00B33FC-E51D-4CA2-9ED1-FFACDD25DD48}" srcOrd="1" destOrd="0" presId="urn:microsoft.com/office/officeart/2005/8/layout/radial3"/>
    <dgm:cxn modelId="{EEABFBE4-4EF6-4F08-AC28-17B6D45D102D}" type="presParOf" srcId="{6027BD93-47E6-4488-9584-F948FE13F67F}" destId="{05ADCC60-5632-4CFB-9324-402ED6FE680B}" srcOrd="2" destOrd="0" presId="urn:microsoft.com/office/officeart/2005/8/layout/radial3"/>
    <dgm:cxn modelId="{E868A1AB-D2A0-4D56-8457-FD2A0A0736AB}" type="presParOf" srcId="{6027BD93-47E6-4488-9584-F948FE13F67F}" destId="{A69AA778-947B-428D-871F-FC56D97A4670}" srcOrd="3" destOrd="0" presId="urn:microsoft.com/office/officeart/2005/8/layout/radial3"/>
    <dgm:cxn modelId="{E210C343-B683-41F8-B26D-C7B73FE06DED}" type="presParOf" srcId="{6027BD93-47E6-4488-9584-F948FE13F67F}" destId="{B7E38314-9EDB-44B8-8104-237A46BE5E41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EA891-1309-4112-8A47-9D11634AEBC5}">
      <dsp:nvSpPr>
        <dsp:cNvPr id="0" name=""/>
        <dsp:cNvSpPr/>
      </dsp:nvSpPr>
      <dsp:spPr>
        <a:xfrm>
          <a:off x="2196680" y="1390014"/>
          <a:ext cx="3525788" cy="352578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মানবিক</a:t>
          </a:r>
          <a:r>
            <a:rPr lang="en-US" sz="43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3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মূল্যবোধ</a:t>
          </a:r>
          <a:r>
            <a:rPr lang="en-US" sz="43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3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বিকাশে</a:t>
          </a:r>
          <a:r>
            <a:rPr lang="en-US" sz="43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3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ইমানের</a:t>
          </a:r>
          <a:r>
            <a:rPr lang="en-US" sz="43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3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গুরত্ব</a:t>
          </a:r>
          <a:endParaRPr lang="en-US" sz="4300" kern="1200" dirty="0"/>
        </a:p>
      </dsp:txBody>
      <dsp:txXfrm>
        <a:off x="2713020" y="1906354"/>
        <a:ext cx="2493108" cy="2493108"/>
      </dsp:txXfrm>
    </dsp:sp>
    <dsp:sp modelId="{E00B33FC-E51D-4CA2-9ED1-FFACDD25DD48}">
      <dsp:nvSpPr>
        <dsp:cNvPr id="0" name=""/>
        <dsp:cNvSpPr/>
      </dsp:nvSpPr>
      <dsp:spPr>
        <a:xfrm>
          <a:off x="2939864" y="-242310"/>
          <a:ext cx="2039421" cy="2198240"/>
        </a:xfrm>
        <a:prstGeom prst="ellipse">
          <a:avLst/>
        </a:prstGeom>
        <a:solidFill>
          <a:schemeClr val="accent4">
            <a:alpha val="50000"/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ইমানদার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আল্লাকে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38530" y="79615"/>
        <a:ext cx="1442089" cy="1554390"/>
      </dsp:txXfrm>
    </dsp:sp>
    <dsp:sp modelId="{05ADCC60-5632-4CFB-9324-402ED6FE680B}">
      <dsp:nvSpPr>
        <dsp:cNvPr id="0" name=""/>
        <dsp:cNvSpPr/>
      </dsp:nvSpPr>
      <dsp:spPr>
        <a:xfrm>
          <a:off x="5214897" y="2008464"/>
          <a:ext cx="2136980" cy="2288888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ইমানদার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আল্লাহর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বিধান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মেনে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চলে</a:t>
          </a:r>
          <a:endParaRPr lang="en-US" sz="3200" kern="1200" dirty="0"/>
        </a:p>
      </dsp:txBody>
      <dsp:txXfrm>
        <a:off x="5527850" y="2343664"/>
        <a:ext cx="1511074" cy="1618488"/>
      </dsp:txXfrm>
    </dsp:sp>
    <dsp:sp modelId="{A69AA778-947B-428D-871F-FC56D97A4670}">
      <dsp:nvSpPr>
        <dsp:cNvPr id="0" name=""/>
        <dsp:cNvSpPr/>
      </dsp:nvSpPr>
      <dsp:spPr>
        <a:xfrm>
          <a:off x="2981424" y="4299354"/>
          <a:ext cx="1956301" cy="2299307"/>
        </a:xfrm>
        <a:prstGeom prst="ellipse">
          <a:avLst/>
        </a:prstGeom>
        <a:solidFill>
          <a:schemeClr val="accent4">
            <a:alpha val="50000"/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ইমানদার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রাসূল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সাঃ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আদর্শ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অনুশীলন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/>
        </a:p>
      </dsp:txBody>
      <dsp:txXfrm>
        <a:off x="3267918" y="4636080"/>
        <a:ext cx="1383313" cy="1625855"/>
      </dsp:txXfrm>
    </dsp:sp>
    <dsp:sp modelId="{B7E38314-9EDB-44B8-8104-237A46BE5E41}">
      <dsp:nvSpPr>
        <dsp:cNvPr id="0" name=""/>
        <dsp:cNvSpPr/>
      </dsp:nvSpPr>
      <dsp:spPr>
        <a:xfrm>
          <a:off x="593610" y="1717965"/>
          <a:ext cx="2139730" cy="2869886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ইমানদার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খেয়ালখুশি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অনুযায়ী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পরিচালনা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06966" y="2138250"/>
        <a:ext cx="1513018" cy="2029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61A6B-6670-4185-9F44-1A18CDB54C3B}" type="datetime8">
              <a:rPr lang="en-US" smtClean="0"/>
              <a:t>28-Mar-20 6:13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EAF03-85EC-4894-8238-95F576DF5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1010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ED282-CC73-4FDB-8883-00DAD7A4C15D}" type="datetime8">
              <a:rPr lang="en-US" smtClean="0"/>
              <a:t>28-Mar-20 6:13 AM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E7DB2-C886-4CDA-AFE6-646F84712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116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1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1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sz="1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1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1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1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ঘটনাগুলো</a:t>
            </a:r>
            <a:r>
              <a:rPr lang="en-US" sz="1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1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r>
              <a:rPr lang="en-US" sz="1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1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1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1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1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1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CED282-CC73-4FDB-8883-00DAD7A4C15D}" type="datetime8">
              <a:rPr lang="en-US" smtClean="0"/>
              <a:t>28-Mar-20 6:13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CE7DB2-C886-4CDA-AFE6-646F847120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77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পারিবারিক</a:t>
            </a:r>
            <a:r>
              <a:rPr lang="en-US" dirty="0" smtClean="0"/>
              <a:t>, </a:t>
            </a:r>
            <a:r>
              <a:rPr lang="en-US" dirty="0" err="1" smtClean="0"/>
              <a:t>সামাজিক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প্রাতিষ্ঠানিক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CED282-CC73-4FDB-8883-00DAD7A4C15D}" type="datetime8">
              <a:rPr lang="en-US" smtClean="0"/>
              <a:t>28-Mar-20 6:13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CE7DB2-C886-4CDA-AFE6-646F847120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64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5F9A-35B1-485B-A682-39E52ACE9D41}" type="datetime8">
              <a:rPr lang="en-US" smtClean="0"/>
              <a:t>28-Mar-20 6:13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মাজেদুল ইসলাম, সহকারী শিক্ষক, নিয়াজ মুহম্মদ উচ্চ বিদ্যালয়, ব্রাহ্মণবাড়িয়া।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7B50-8A9A-4BE5-8408-BCE3311B5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38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46A3-43C0-4142-8027-5918AC59DF79}" type="datetime8">
              <a:rPr lang="en-US" smtClean="0"/>
              <a:t>28-Mar-20 6:13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মাজেদুল ইসলাম, সহকারী শিক্ষক, নিয়াজ মুহম্মদ উচ্চ বিদ্যালয়, ব্রাহ্মণবাড়িয়া।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7B50-8A9A-4BE5-8408-BCE3311B5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42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EC6B-9B23-425A-8FF5-6F7D7D45AC7B}" type="datetime8">
              <a:rPr lang="en-US" smtClean="0"/>
              <a:t>28-Mar-20 6:13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মাজেদুল ইসলাম, সহকারী শিক্ষক, নিয়াজ মুহম্মদ উচ্চ বিদ্যালয়, ব্রাহ্মণবাড়িয়া।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7B50-8A9A-4BE5-8408-BCE3311B5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49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C50C-D1FA-4123-B8CC-24D72B20B29E}" type="datetime8">
              <a:rPr lang="en-US" smtClean="0"/>
              <a:t>28-Mar-20 6:13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মাজেদুল ইসলাম, সহকারী শিক্ষক, নিয়াজ মুহম্মদ উচ্চ বিদ্যালয়, ব্রাহ্মণবাড়িয়া।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7B50-8A9A-4BE5-8408-BCE3311B5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07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8DA9-B674-4E0A-8F19-F12E94B8D6EE}" type="datetime8">
              <a:rPr lang="en-US" smtClean="0"/>
              <a:t>28-Mar-20 6:13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মাজেদুল ইসলাম, সহকারী শিক্ষক, নিয়াজ মুহম্মদ উচ্চ বিদ্যালয়, ব্রাহ্মণবাড়িয়া।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7B50-8A9A-4BE5-8408-BCE3311B5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24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24AE-4795-415A-A41C-82B4118A093A}" type="datetime8">
              <a:rPr lang="en-US" smtClean="0"/>
              <a:t>28-Mar-20 6:13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মাজেদুল ইসলাম, সহকারী শিক্ষক, নিয়াজ মুহম্মদ উচ্চ বিদ্যালয়, ব্রাহ্মণবাড়িয়া।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7B50-8A9A-4BE5-8408-BCE3311B5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81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F835-F72A-4084-B3E6-64B03935CA8B}" type="datetime8">
              <a:rPr lang="en-US" smtClean="0"/>
              <a:t>28-Mar-20 6:13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মাজেদুল ইসলাম, সহকারী শিক্ষক, নিয়াজ মুহম্মদ উচ্চ বিদ্যালয়, ব্রাহ্মণবাড়িয়া।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7B50-8A9A-4BE5-8408-BCE3311B5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63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4DD2-7CD2-4991-B53F-56A2B3450B03}" type="datetime8">
              <a:rPr lang="en-US" smtClean="0"/>
              <a:t>28-Mar-20 6:13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মাজেদুল ইসলাম, সহকারী শিক্ষক, নিয়াজ মুহম্মদ উচ্চ বিদ্যালয়, ব্রাহ্মণবাড়িয়া।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7B50-8A9A-4BE5-8408-BCE3311B5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9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2" y="6336407"/>
            <a:ext cx="1815923" cy="385070"/>
          </a:xfrm>
        </p:spPr>
        <p:txBody>
          <a:bodyPr/>
          <a:lstStyle>
            <a:lvl1pPr>
              <a:defRPr sz="1400" b="1" cap="none" spc="0">
                <a:ln w="0"/>
                <a:solidFill>
                  <a:srgbClr val="92D050"/>
                </a:solidFill>
                <a:effectLst>
                  <a:reflection blurRad="6350" stA="53000" endA="300" endPos="35500" dir="5400000" sy="-90000" algn="bl" rotWithShape="0"/>
                </a:effectLst>
              </a:defRPr>
            </a:lvl1pPr>
          </a:lstStyle>
          <a:p>
            <a:fld id="{80E7248D-1036-4D8C-B95C-F82AA096EED6}" type="datetime8">
              <a:rPr lang="en-US" smtClean="0"/>
              <a:pPr/>
              <a:t>28-Mar-20 6:13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31832" y="6356351"/>
            <a:ext cx="7122016" cy="365125"/>
          </a:xfrm>
        </p:spPr>
        <p:txBody>
          <a:bodyPr/>
          <a:lstStyle>
            <a:lvl1pPr>
              <a:defRPr sz="1400" b="1" cap="none" spc="0">
                <a:ln w="0"/>
                <a:solidFill>
                  <a:srgbClr val="92D050"/>
                </a:solidFill>
                <a:effectLst>
                  <a:reflection blurRad="6350" stA="53000" endA="300" endPos="35500" dir="5400000" sy="-90000" algn="bl" rotWithShape="0"/>
                </a:effectLst>
              </a:defRPr>
            </a:lvl1pPr>
          </a:lstStyle>
          <a:p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মাজেদুল</a:t>
            </a:r>
            <a:r>
              <a:rPr lang="en-US" dirty="0" smtClean="0"/>
              <a:t> </a:t>
            </a:r>
            <a:r>
              <a:rPr lang="en-US" dirty="0" err="1" smtClean="0"/>
              <a:t>ইসলাম</a:t>
            </a:r>
            <a:r>
              <a:rPr lang="en-US" dirty="0" smtClean="0"/>
              <a:t>, </a:t>
            </a: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, </a:t>
            </a:r>
            <a:r>
              <a:rPr lang="en-US" dirty="0" err="1" smtClean="0"/>
              <a:t>নিয়াজ</a:t>
            </a:r>
            <a:r>
              <a:rPr lang="en-US" dirty="0" smtClean="0"/>
              <a:t> </a:t>
            </a:r>
            <a:r>
              <a:rPr lang="en-US" dirty="0" err="1" smtClean="0"/>
              <a:t>মুহম্মদ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r>
              <a:rPr lang="en-US" dirty="0" smtClean="0"/>
              <a:t>, </a:t>
            </a:r>
            <a:r>
              <a:rPr lang="en-US" dirty="0" err="1" smtClean="0"/>
              <a:t>ব্রাহ্মণবাড়িয়া</a:t>
            </a:r>
            <a:r>
              <a:rPr lang="en-US" dirty="0" smtClean="0"/>
              <a:t>।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31" y="-82283"/>
            <a:ext cx="1187807" cy="12721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7444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6FCD-34FE-414C-AD58-7DB6458A6631}" type="datetime8">
              <a:rPr lang="en-US" smtClean="0"/>
              <a:t>28-Mar-20 6:13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মাজেদুল ইসলাম, সহকারী শিক্ষক, নিয়াজ মুহম্মদ উচ্চ বিদ্যালয়, ব্রাহ্মণবাড়িয়া।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7B50-8A9A-4BE5-8408-BCE3311B5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852A5-07B4-4CEA-84B6-7763035D4B97}" type="datetime8">
              <a:rPr lang="en-US" smtClean="0"/>
              <a:t>28-Mar-20 6:13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মাজেদুল ইসলাম, সহকারী শিক্ষক, নিয়াজ মুহম্মদ উচ্চ বিদ্যালয়, ব্রাহ্মণবাড়িয়া।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7B50-8A9A-4BE5-8408-BCE3311B5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83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C6372-F24B-4312-82DA-5E6A09749CB3}" type="datetime8">
              <a:rPr lang="en-US" smtClean="0"/>
              <a:t>28-Mar-20 6:13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মোঃ মাজেদুল ইসলাম, সহকারী শিক্ষক, নিয়াজ মুহম্মদ উচ্চ বিদ্যালয়, ব্রাহ্মণবাড়িয়া।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47B50-8A9A-4BE5-8408-BCE3311B5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8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srumijan@gmail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3081-9436-40F8-A1D1-8B52E65F0B1D}" type="datetime8">
              <a:rPr lang="en-US" smtClean="0"/>
              <a:t>28-Mar-20 6:13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মাজেদুল</a:t>
            </a:r>
            <a:r>
              <a:rPr lang="en-US" dirty="0" smtClean="0"/>
              <a:t> </a:t>
            </a:r>
            <a:r>
              <a:rPr lang="en-US" dirty="0" err="1" smtClean="0"/>
              <a:t>ইসলাম</a:t>
            </a:r>
            <a:r>
              <a:rPr lang="en-US" dirty="0" smtClean="0"/>
              <a:t>, </a:t>
            </a: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, </a:t>
            </a:r>
            <a:r>
              <a:rPr lang="en-US" dirty="0" err="1" smtClean="0"/>
              <a:t>নিয়াজ</a:t>
            </a:r>
            <a:r>
              <a:rPr lang="en-US" dirty="0" smtClean="0"/>
              <a:t> </a:t>
            </a:r>
            <a:r>
              <a:rPr lang="en-US" dirty="0" err="1" smtClean="0"/>
              <a:t>মুহম্মদ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r>
              <a:rPr lang="en-US" dirty="0" smtClean="0"/>
              <a:t>, </a:t>
            </a:r>
            <a:r>
              <a:rPr lang="en-US" dirty="0" err="1" smtClean="0"/>
              <a:t>ব্রাহ্মণবাড়িয়া</a:t>
            </a:r>
            <a:r>
              <a:rPr lang="en-US" dirty="0" smtClean="0"/>
              <a:t>।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174" b="11110"/>
          <a:stretch/>
        </p:blipFill>
        <p:spPr>
          <a:xfrm>
            <a:off x="907959" y="2479959"/>
            <a:ext cx="7612975" cy="1094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3315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248D-1036-4D8C-B95C-F82AA096EED6}" type="datetime8">
              <a:rPr lang="en-US" smtClean="0"/>
              <a:pPr/>
              <a:t>28-Mar-20 6:13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মোঃ মাজেদুল ইসলাম, সহকারী শিক্ষক, নিয়াজ মুহম্মদ উচ্চ বিদ্যালয়, ব্রাহ্মণবাড়িয়া।</a:t>
            </a:r>
            <a:endParaRPr lang="en-US" dirty="0"/>
          </a:p>
        </p:txBody>
      </p:sp>
      <p:sp>
        <p:nvSpPr>
          <p:cNvPr id="4" name="Down Ribbon 3"/>
          <p:cNvSpPr/>
          <p:nvPr/>
        </p:nvSpPr>
        <p:spPr>
          <a:xfrm>
            <a:off x="1219200" y="-13854"/>
            <a:ext cx="4932217" cy="1011382"/>
          </a:xfrm>
          <a:prstGeom prst="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61564" y="13855"/>
            <a:ext cx="1496291" cy="159327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080655" y="1482437"/>
            <a:ext cx="6858000" cy="3726872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698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248D-1036-4D8C-B95C-F82AA096EED6}" type="datetime8">
              <a:rPr lang="en-US" smtClean="0"/>
              <a:pPr/>
              <a:t>28-Mar-20 6:13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মোঃ মাজেদুল ইসলাম, সহকারী শিক্ষক, নিয়াজ মুহম্মদ উচ্চ বিদ্যালয়, ব্রাহ্মণবাড়িয়া।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16595513"/>
              </p:ext>
            </p:extLst>
          </p:nvPr>
        </p:nvGraphicFramePr>
        <p:xfrm>
          <a:off x="1136073" y="0"/>
          <a:ext cx="7917775" cy="6356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0188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1EA891-1309-4112-8A47-9D11634AE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E41EA891-1309-4112-8A47-9D11634AE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E41EA891-1309-4112-8A47-9D11634AE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0B33FC-E51D-4CA2-9ED1-FFACDD25D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E00B33FC-E51D-4CA2-9ED1-FFACDD25D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E00B33FC-E51D-4CA2-9ED1-FFACDD25D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ADCC60-5632-4CFB-9324-402ED6FE6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05ADCC60-5632-4CFB-9324-402ED6FE6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05ADCC60-5632-4CFB-9324-402ED6FE6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9AA778-947B-428D-871F-FC56D97A46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A69AA778-947B-428D-871F-FC56D97A46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A69AA778-947B-428D-871F-FC56D97A46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E38314-9EDB-44B8-8104-237A46BE5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B7E38314-9EDB-44B8-8104-237A46BE5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B7E38314-9EDB-44B8-8104-237A46BE5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248D-1036-4D8C-B95C-F82AA096EED6}" type="datetime8">
              <a:rPr lang="en-US" smtClean="0"/>
              <a:pPr/>
              <a:t>28-Mar-20 6:13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মোঃ মাজেদুল ইসলাম, সহকারী শিক্ষক, নিয়াজ মুহম্মদ উচ্চ বিদ্যালয়, ব্রাহ্মণবাড়িয়া।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72" y="207818"/>
            <a:ext cx="7744691" cy="6026497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4956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248D-1036-4D8C-B95C-F82AA096EED6}" type="datetime8">
              <a:rPr lang="en-US" smtClean="0"/>
              <a:pPr/>
              <a:t>28-Mar-20 6:13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মোঃ মাজেদুল ইসলাম, সহকারী শিক্ষক, নিয়াজ মুহম্মদ উচ্চ বিদ্যালয়, ব্রাহ্মণবাড়িয়া।</a:t>
            </a: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2369126" y="0"/>
            <a:ext cx="3685309" cy="92825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824345" y="1163782"/>
            <a:ext cx="7987146" cy="5043054"/>
          </a:xfrm>
          <a:prstGeom prst="doubleWave">
            <a:avLst>
              <a:gd name="adj1" fmla="val 6250"/>
              <a:gd name="adj2" fmla="val 185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৫টি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ব্যাক্তিগত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ইমানের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১টি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61564" y="13855"/>
            <a:ext cx="1496291" cy="159327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969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248D-1036-4D8C-B95C-F82AA096EED6}" type="datetime8">
              <a:rPr lang="en-US" smtClean="0"/>
              <a:pPr/>
              <a:t>28-Mar-20 6:13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মোঃ মাজেদুল ইসলাম, সহকারী শিক্ষক, নিয়াজ মুহম্মদ উচ্চ বিদ্যালয়, ব্রাহ্মণবাড়িয়া।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4" y="110836"/>
            <a:ext cx="7945484" cy="6124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12705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248D-1036-4D8C-B95C-F82AA096EED6}" type="datetime8">
              <a:rPr lang="en-US" smtClean="0"/>
              <a:pPr/>
              <a:t>28-Mar-20 6:13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মোঃ মাজেদুল ইসলাম, সহকারী শিক্ষক, নিয়াজ মুহম্মদ উচ্চ বিদ্যালয়, ব্রাহ্মণবাড়িয়া।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8492" y="609600"/>
            <a:ext cx="9027016" cy="5746751"/>
            <a:chOff x="26832" y="609599"/>
            <a:chExt cx="9027016" cy="57467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483" y="609599"/>
              <a:ext cx="3394365" cy="5746751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2" y="609599"/>
              <a:ext cx="3587131" cy="5726807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1833196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248D-1036-4D8C-B95C-F82AA096EED6}" type="datetime8">
              <a:rPr lang="en-US" smtClean="0"/>
              <a:pPr/>
              <a:t>28-Mar-20 6:13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মোঃ মাজেদুল ইসলাম, সহকারী শিক্ষক, নিয়াজ মুহম্মদ উচ্চ বিদ্যালয়, ব্রাহ্মণবাড়িয়া।</a:t>
            </a:r>
            <a:endParaRPr lang="en-US" dirty="0"/>
          </a:p>
        </p:txBody>
      </p:sp>
      <p:sp>
        <p:nvSpPr>
          <p:cNvPr id="4" name="Down Ribbon 3"/>
          <p:cNvSpPr/>
          <p:nvPr/>
        </p:nvSpPr>
        <p:spPr>
          <a:xfrm>
            <a:off x="2272145" y="0"/>
            <a:ext cx="3934691" cy="762000"/>
          </a:xfrm>
          <a:prstGeom prst="ribbon">
            <a:avLst>
              <a:gd name="adj1" fmla="val 12709"/>
              <a:gd name="adj2" fmla="val 484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u="sng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6230" y="1084043"/>
            <a:ext cx="3432822" cy="4835760"/>
            <a:chOff x="86230" y="1084043"/>
            <a:chExt cx="3432822" cy="4835760"/>
          </a:xfrm>
        </p:grpSpPr>
        <p:sp>
          <p:nvSpPr>
            <p:cNvPr id="5" name="Rectangle 4"/>
            <p:cNvSpPr/>
            <p:nvPr/>
          </p:nvSpPr>
          <p:spPr>
            <a:xfrm>
              <a:off x="248872" y="1084043"/>
              <a:ext cx="297872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bn-BD" sz="4400" b="1" u="sng" dirty="0">
                  <a:ln w="0"/>
                  <a:solidFill>
                    <a:schemeClr val="tx2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</a:t>
              </a:r>
              <a:r>
                <a:rPr lang="bn-IN" sz="4400" b="1" u="sng" dirty="0">
                  <a:ln w="0"/>
                  <a:solidFill>
                    <a:schemeClr val="tx2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bn-IN" sz="4400" b="1" u="sng" dirty="0">
                  <a:ln w="0"/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b="1" u="sng" dirty="0">
                <a:ln w="0"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39" y="1885368"/>
              <a:ext cx="2219795" cy="204811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86230" y="3796145"/>
              <a:ext cx="3432822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bn-IN" sz="36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 </a:t>
              </a:r>
              <a:r>
                <a:rPr lang="en-US" sz="3600" b="1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মাজেদুল</a:t>
              </a:r>
              <a:r>
                <a:rPr lang="en-US" sz="36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r>
                <a:rPr lang="bn-IN" sz="36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lvl="0" algn="ctr"/>
              <a:r>
                <a:rPr lang="bn-IN" sz="24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</a:t>
              </a:r>
              <a:r>
                <a:rPr lang="bn-BD" sz="24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bn-IN" sz="24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</a:t>
              </a:r>
              <a:r>
                <a:rPr lang="bn-BD" sz="24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/>
              <a:r>
                <a:rPr lang="en-US" sz="2400" b="1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নিয়াজ</a:t>
              </a:r>
              <a:r>
                <a:rPr lang="en-US" sz="24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মুহম্মদ</a:t>
              </a:r>
              <a:r>
                <a:rPr lang="en-US" sz="24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24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bn-IN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/>
              <a:r>
                <a:rPr lang="bn-BD" sz="24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মুঠোফোন- </a:t>
              </a:r>
              <a:r>
                <a:rPr lang="en-US" sz="24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01৬২১৭১২৬১৫</a:t>
              </a:r>
              <a:r>
                <a:rPr lang="bn-BD" sz="24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/>
              <a:r>
                <a:rPr lang="bn-IN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u="sng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islam12mm</a:t>
              </a:r>
              <a:r>
                <a:rPr lang="en-US" sz="2400" b="1" u="sng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hlinkClick r:id="rId3"/>
                </a:rPr>
                <a:t>@gmail.com</a:t>
              </a:r>
              <a:r>
                <a:rPr lang="en-US" sz="21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96693" y="1042262"/>
            <a:ext cx="4350328" cy="5226010"/>
            <a:chOff x="4696693" y="1042262"/>
            <a:chExt cx="4350328" cy="5226010"/>
          </a:xfrm>
        </p:grpSpPr>
        <p:grpSp>
          <p:nvGrpSpPr>
            <p:cNvPr id="9" name="Group 8"/>
            <p:cNvGrpSpPr/>
            <p:nvPr/>
          </p:nvGrpSpPr>
          <p:grpSpPr>
            <a:xfrm>
              <a:off x="4696693" y="1042262"/>
              <a:ext cx="4350328" cy="5226010"/>
              <a:chOff x="4696693" y="1042262"/>
              <a:chExt cx="4350328" cy="522601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5296788" y="1042262"/>
                <a:ext cx="3140635" cy="854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4950" u="sng" dirty="0" err="1">
                    <a:solidFill>
                      <a:schemeClr val="bg2">
                        <a:lumMod val="9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পাঠ</a:t>
                </a:r>
                <a:r>
                  <a:rPr lang="en-US" sz="4950" u="sng" dirty="0">
                    <a:solidFill>
                      <a:schemeClr val="bg2">
                        <a:lumMod val="9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950" u="sng" dirty="0" err="1">
                    <a:solidFill>
                      <a:schemeClr val="bg2">
                        <a:lumMod val="9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পরিচিতি</a:t>
                </a:r>
                <a:endParaRPr lang="en-US" sz="4950" dirty="0">
                  <a:solidFill>
                    <a:schemeClr val="bg2">
                      <a:lumMod val="9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10" name="Picture 9" descr="Screen Clippi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25" r="17413"/>
              <a:stretch/>
            </p:blipFill>
            <p:spPr>
              <a:xfrm>
                <a:off x="4696693" y="1853484"/>
                <a:ext cx="4350328" cy="4414788"/>
              </a:xfrm>
              <a:prstGeom prst="rect">
                <a:avLst/>
              </a:prstGeom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5767836" y="2987826"/>
              <a:ext cx="2143105" cy="6559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প্রথম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8321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248D-1036-4D8C-B95C-F82AA096EED6}" type="datetime8">
              <a:rPr lang="en-US" smtClean="0"/>
              <a:pPr/>
              <a:t>28-Mar-20 6:13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মাজেদুল</a:t>
            </a:r>
            <a:r>
              <a:rPr lang="en-US" dirty="0" smtClean="0"/>
              <a:t> </a:t>
            </a:r>
            <a:r>
              <a:rPr lang="en-US" dirty="0" err="1" smtClean="0"/>
              <a:t>ইসলাম</a:t>
            </a:r>
            <a:r>
              <a:rPr lang="en-US" dirty="0" smtClean="0"/>
              <a:t>, </a:t>
            </a: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, </a:t>
            </a:r>
            <a:r>
              <a:rPr lang="en-US" dirty="0" err="1" smtClean="0"/>
              <a:t>নিয়াজ</a:t>
            </a:r>
            <a:r>
              <a:rPr lang="en-US" dirty="0" smtClean="0"/>
              <a:t> </a:t>
            </a:r>
            <a:r>
              <a:rPr lang="en-US" dirty="0" err="1" smtClean="0"/>
              <a:t>মুহম্মদ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r>
              <a:rPr lang="en-US" dirty="0" smtClean="0"/>
              <a:t>, </a:t>
            </a:r>
            <a:r>
              <a:rPr lang="en-US" dirty="0" err="1" smtClean="0"/>
              <a:t>ব্রাহ্মণবাড়িয়া</a:t>
            </a:r>
            <a:r>
              <a:rPr lang="en-US" dirty="0" smtClean="0"/>
              <a:t>।</a:t>
            </a:r>
            <a:endParaRPr lang="en-US" dirty="0"/>
          </a:p>
        </p:txBody>
      </p:sp>
      <p:pic>
        <p:nvPicPr>
          <p:cNvPr id="4" name="media.io_আসুন নৈতিক গুণাবলী সম্পন্ন মানুষ হতে চেষ্টা করি ।[1]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0036" y="0"/>
            <a:ext cx="7564582" cy="61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7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248D-1036-4D8C-B95C-F82AA096EED6}" type="datetime8">
              <a:rPr lang="en-US" smtClean="0"/>
              <a:pPr/>
              <a:t>28-Mar-20 6:13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মোঃ মাজেদুল ইসলাম, সহকারী শিক্ষক, নিয়াজ মুহম্মদ উচ্চ বিদ্যালয়, ব্রাহ্মণবাড়িয়া।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03565" y="1756063"/>
            <a:ext cx="7758545" cy="2736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8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8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8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ইমানের</a:t>
            </a:r>
            <a:r>
              <a:rPr lang="en-US" sz="8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গুরত্ব</a:t>
            </a:r>
            <a:endParaRPr lang="en-US" sz="8800" dirty="0"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659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248D-1036-4D8C-B95C-F82AA096EED6}" type="datetime8">
              <a:rPr lang="en-US" smtClean="0"/>
              <a:pPr/>
              <a:t>28-Mar-20 6:16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মোঃ মাজেদুল ইসলাম, সহকারী শিক্ষক, নিয়াজ মুহম্মদ উচ্চ বিদ্যালয়, ব্রাহ্মণবাড়িয়া।</a:t>
            </a:r>
            <a:endParaRPr lang="en-US" dirty="0"/>
          </a:p>
        </p:txBody>
      </p:sp>
      <p:sp>
        <p:nvSpPr>
          <p:cNvPr id="5" name="Down Ribbon 4"/>
          <p:cNvSpPr/>
          <p:nvPr/>
        </p:nvSpPr>
        <p:spPr>
          <a:xfrm>
            <a:off x="1931832" y="-41564"/>
            <a:ext cx="4940023" cy="1039091"/>
          </a:xfrm>
          <a:prstGeom prst="ribbo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9927" y="1662545"/>
            <a:ext cx="7426037" cy="43918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শিক্ষর্থীরা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ইমানের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গুরত্ব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538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248D-1036-4D8C-B95C-F82AA096EED6}" type="datetime8">
              <a:rPr lang="en-US" smtClean="0"/>
              <a:pPr/>
              <a:t>28-Mar-20 6:13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মোঃ মাজেদুল ইসলাম, সহকারী শিক্ষক, নিয়াজ মুহম্মদ উচ্চ বিদ্যালয়, ব্রাহ্মণবাড়িয়া।</a:t>
            </a:r>
            <a:endParaRPr lang="en-US" dirty="0"/>
          </a:p>
        </p:txBody>
      </p:sp>
      <p:sp>
        <p:nvSpPr>
          <p:cNvPr id="5" name="Down Ribbon 4"/>
          <p:cNvSpPr/>
          <p:nvPr/>
        </p:nvSpPr>
        <p:spPr>
          <a:xfrm>
            <a:off x="1931832" y="-41564"/>
            <a:ext cx="4940023" cy="1039091"/>
          </a:xfrm>
          <a:prstGeom prst="ribbo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শাব্দিক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Callout 6"/>
          <p:cNvSpPr/>
          <p:nvPr/>
        </p:nvSpPr>
        <p:spPr>
          <a:xfrm>
            <a:off x="429491" y="1413163"/>
            <a:ext cx="2978728" cy="761999"/>
          </a:xfrm>
          <a:prstGeom prst="right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89419" y="1343890"/>
            <a:ext cx="3643745" cy="98367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সম্বন্ধীয়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429491" y="2667001"/>
            <a:ext cx="2978728" cy="761999"/>
          </a:xfrm>
          <a:prstGeom prst="right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82586" y="2528455"/>
            <a:ext cx="3664429" cy="90054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অনুভূতির মান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82585" y="3699166"/>
            <a:ext cx="3692142" cy="8866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প্রসার,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শ্রীবৃদ্ধি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উন্মেষ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Callout 12"/>
          <p:cNvSpPr/>
          <p:nvPr/>
        </p:nvSpPr>
        <p:spPr>
          <a:xfrm>
            <a:off x="442468" y="3696276"/>
            <a:ext cx="2978728" cy="761999"/>
          </a:xfrm>
          <a:prstGeom prst="right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89419" y="4818495"/>
            <a:ext cx="3692142" cy="996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Callout 14"/>
          <p:cNvSpPr/>
          <p:nvPr/>
        </p:nvSpPr>
        <p:spPr>
          <a:xfrm>
            <a:off x="442468" y="4818494"/>
            <a:ext cx="2978728" cy="761999"/>
          </a:xfrm>
          <a:prstGeom prst="right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065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248D-1036-4D8C-B95C-F82AA096EED6}" type="datetime8">
              <a:rPr lang="en-US" smtClean="0"/>
              <a:pPr/>
              <a:t>28-Mar-20 6:13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মোঃ মাজেদুল ইসলাম, সহকারী শিক্ষক, নিয়াজ মুহম্মদ উচ্চ বিদ্যালয়, ব্রাহ্মণবাড়িয়া।</a:t>
            </a:r>
            <a:endParaRPr lang="en-US" dirty="0"/>
          </a:p>
        </p:txBody>
      </p:sp>
      <p:sp>
        <p:nvSpPr>
          <p:cNvPr id="4" name="Down Ribbon 3"/>
          <p:cNvSpPr/>
          <p:nvPr/>
        </p:nvSpPr>
        <p:spPr>
          <a:xfrm>
            <a:off x="1219200" y="-13854"/>
            <a:ext cx="6913418" cy="1011382"/>
          </a:xfrm>
          <a:prstGeom prst="ribbo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পারিভার্ষিক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 rot="15690909" flipV="1">
            <a:off x="2207369" y="879511"/>
            <a:ext cx="4729260" cy="578739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just"/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কর্মকাণ্ড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চিন্তা-চেতনা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সামঞ্জস্যপূর্ণ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72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248D-1036-4D8C-B95C-F82AA096EED6}" type="datetime8">
              <a:rPr lang="en-US" smtClean="0"/>
              <a:pPr/>
              <a:t>28-Mar-20 6:13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মোঃ মাজেদুল ইসলাম, সহকারী শিক্ষক, নিয়াজ মুহম্মদ উচ্চ বিদ্যালয়, ব্রাহ্মণবাড়িয়া।</a:t>
            </a:r>
            <a:endParaRPr lang="en-US" dirty="0"/>
          </a:p>
        </p:txBody>
      </p:sp>
      <p:sp>
        <p:nvSpPr>
          <p:cNvPr id="4" name="Down Ribbon 3"/>
          <p:cNvSpPr/>
          <p:nvPr/>
        </p:nvSpPr>
        <p:spPr>
          <a:xfrm>
            <a:off x="1219201" y="-13854"/>
            <a:ext cx="4765964" cy="1011382"/>
          </a:xfrm>
          <a:prstGeom prst="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61564" y="13849"/>
            <a:ext cx="1440883" cy="159327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080655" y="1482437"/>
            <a:ext cx="6858000" cy="3726872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184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248D-1036-4D8C-B95C-F82AA096EED6}" type="datetime8">
              <a:rPr lang="en-US" smtClean="0"/>
              <a:pPr/>
              <a:t>28-Mar-20 6:13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মোঃ মাজেদুল ইসলাম, সহকারী শিক্ষক, নিয়াজ মুহম্মদ উচ্চ বিদ্যালয়, ব্রাহ্মণবাড়িয়া।</a:t>
            </a:r>
            <a:endParaRPr lang="en-US" dirty="0"/>
          </a:p>
        </p:txBody>
      </p:sp>
      <p:pic>
        <p:nvPicPr>
          <p:cNvPr id="4" name="দেশ গড়তে সন্তান গড়ি- ব্যক্তিগত ও সামাজিক মূল্যবোধ ও নৈতিকতা সম্পন্ন সুনাগরিক।  motivational speech[1]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0109" y="318194"/>
            <a:ext cx="8274028" cy="5459151"/>
          </a:xfrm>
          <a:prstGeom prst="rect">
            <a:avLst/>
          </a:prstGeom>
          <a:solidFill>
            <a:srgbClr val="000000"/>
          </a:solidFill>
          <a:ln w="177800" cap="flat">
            <a:solidFill>
              <a:schemeClr val="accent2">
                <a:lumMod val="75000"/>
              </a:schemeClr>
            </a:solidFill>
            <a:miter lim="800000"/>
          </a:ln>
          <a:effectLst>
            <a:outerShdw blurRad="190500" dist="215900" dir="3000000" algn="tr" rotWithShape="0">
              <a:srgbClr val="000000">
                <a:alpha val="20000"/>
              </a:srgbClr>
            </a:outerShdw>
          </a:effectLst>
          <a:scene3d>
            <a:camera prst="perspectiveContrastingLeftFacing"/>
            <a:lightRig rig="balanced" dir="t">
              <a:rot lat="0" lon="0" rev="4200000"/>
            </a:lightRig>
          </a:scene3d>
          <a:sp3d extrusionH="635000" prstMaterial="metal">
            <a:bevelT w="190500" h="12700" prst="slope"/>
            <a:extrusionClr>
              <a:srgbClr val="010000"/>
            </a:extrusionClr>
            <a:contourClr>
              <a:srgbClr val="000000"/>
            </a:contourClr>
          </a:sp3d>
        </p:spPr>
      </p:pic>
    </p:spTree>
    <p:extLst>
      <p:ext uri="{BB962C8B-B14F-4D97-AF65-F5344CB8AC3E}">
        <p14:creationId xmlns:p14="http://schemas.microsoft.com/office/powerpoint/2010/main" val="237964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337</TotalTime>
  <Words>449</Words>
  <Application>Microsoft Office PowerPoint</Application>
  <PresentationFormat>On-screen Show (4:3)</PresentationFormat>
  <Paragraphs>84</Paragraphs>
  <Slides>15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islam12mm@gmail.com</dc:creator>
  <cp:lastModifiedBy>islam12mm@gmail.com</cp:lastModifiedBy>
  <cp:revision>70</cp:revision>
  <dcterms:created xsi:type="dcterms:W3CDTF">2020-03-26T14:29:40Z</dcterms:created>
  <dcterms:modified xsi:type="dcterms:W3CDTF">2020-03-28T00:21:58Z</dcterms:modified>
</cp:coreProperties>
</file>