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9" r:id="rId15"/>
    <p:sldId id="270" r:id="rId16"/>
    <p:sldId id="273" r:id="rId17"/>
    <p:sldId id="272" r:id="rId18"/>
    <p:sldId id="274" r:id="rId19"/>
    <p:sldId id="275" r:id="rId20"/>
    <p:sldId id="271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E2C2-DE20-4625-8B56-0405E8124CD5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7E79A-03CF-4BE6-8E82-EC4E74CE9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24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45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13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1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86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39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2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06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5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35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3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67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7A3D-53BE-40B1-A616-7FAA7EDCCB2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A92FA-63AB-4A98-A838-2450846C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66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554" y="489764"/>
            <a:ext cx="9567403" cy="6000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9823" y="919933"/>
            <a:ext cx="75807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i="1" dirty="0" smtClean="0"/>
              <a:t>স্বাগতম</a:t>
            </a:r>
            <a:endParaRPr lang="en-US" sz="16600" b="1" i="1" dirty="0"/>
          </a:p>
        </p:txBody>
      </p:sp>
    </p:spTree>
    <p:extLst>
      <p:ext uri="{BB962C8B-B14F-4D97-AF65-F5344CB8AC3E}">
        <p14:creationId xmlns:p14="http://schemas.microsoft.com/office/powerpoint/2010/main" xmlns="" val="6815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75" y="3435155"/>
            <a:ext cx="4685148" cy="2476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71" y="290307"/>
            <a:ext cx="5028052" cy="3124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7077" y="5451228"/>
            <a:ext cx="270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3457" y="2527801"/>
            <a:ext cx="270803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6781" y="2075007"/>
            <a:ext cx="5343849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/>
              <a:t>রাজাদের মমি রাখা হত এগুলোর গোপন কক্ষে।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106782" y="2881744"/>
            <a:ext cx="5591908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/>
              <a:t>রাজাদের সঙ্গে সমাধিস্থ করা হত প্রচুর ধনরত্ন আর দাস দাসি।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106782" y="4068035"/>
            <a:ext cx="5343849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/>
              <a:t>কুফুর পিরামিড নিজে তৈরি করেছেন খ্রিষ্টপূর্ব ২৫৬০ অব্দে।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106783" y="5126199"/>
            <a:ext cx="5839031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/>
              <a:t>ঐতিহাসিক হেরোটোডাসের মতে এটি তৈরিতে ১ লাখ লোকের ২০ বছর লেগেছিল।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106783" y="6184363"/>
            <a:ext cx="6049108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/>
              <a:t>আগে উপরে যাওয়ার সুযোগ ছিল এখন আর নেই।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106784" y="276828"/>
            <a:ext cx="5343848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কিভাবে,কেন তৈরি করা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742" y="6092030"/>
            <a:ext cx="2505815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কুফুর পিরামিড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6781" y="1410029"/>
            <a:ext cx="5343849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/>
              <a:t>বড় বড় পাথর কেটে মসৃণ করে।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22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" grpId="0" animBg="1"/>
      <p:bldP spid="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25" y="149468"/>
            <a:ext cx="5953075" cy="5583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0218" y="5943600"/>
            <a:ext cx="2331087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প্রাচিন বাড়ি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2404" y="2791364"/>
            <a:ext cx="572592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কক্ষ থাকতো স্বাভাবিক।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2404" y="2027057"/>
            <a:ext cx="5725929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কক্ষ থাকতো বড়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0833" y="559385"/>
            <a:ext cx="572751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আলোর সাহায্যে মাটি শুকাইয়া ইট দিয়ে বাড়ি  বানাতো।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2420" y="3516200"/>
            <a:ext cx="572592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ধনি লোকদের অনেক কক্ষ থাকতো।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2421" y="4280507"/>
            <a:ext cx="572592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বাগান ও চারপাশে দেয়াল থাকতো।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92404" y="5597715"/>
            <a:ext cx="5727518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উপরে ওঠার একটি সিঁড়ি থাকতো।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831" y="398585"/>
            <a:ext cx="8414824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6061" y="5404340"/>
            <a:ext cx="988255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প্রাচিন মিসরিয়রা কিভাবে বাড়ি তৈরি করতো?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062" y="3927232"/>
            <a:ext cx="8311662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কুফুর পিরামিড কে,কখন তৈরি করেন?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1692" y="3971331"/>
            <a:ext cx="1125416" cy="87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1692" y="5448439"/>
            <a:ext cx="1125416" cy="87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6061" y="2450124"/>
            <a:ext cx="880403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পিরামিড কিভাবে তৈরি করা হয়?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351692" y="2494223"/>
            <a:ext cx="1125416" cy="879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9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816" y="3041756"/>
            <a:ext cx="11980184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কুফুর পিরামিড তিনি নিজে খ্রিস্টপূর্ব ২৫৬০ অব্দে তৈরি করেন।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39" y="4883839"/>
            <a:ext cx="11980184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আলোতে মাটি শুকিয়ে ইটের সাহায্যে বাড়ি বানাতো।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816" y="1199673"/>
            <a:ext cx="11980184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বড় পাথর কেটে মসৃণ করে ২/৩টি কক্ষ দিয়ে তৈরি করা হয়।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053" y="96253"/>
            <a:ext cx="3465094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6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132" y="747132"/>
            <a:ext cx="63338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তিরে সভ্যতা গড়ে ওঠে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546" y="1649808"/>
            <a:ext cx="4868045" cy="3178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214" y="1649808"/>
            <a:ext cx="45720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4307" y="5656197"/>
            <a:ext cx="336452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সুবিধা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0030" y="5656197"/>
            <a:ext cx="336452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সুবিধা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6706" y="647139"/>
            <a:ext cx="5849815" cy="4538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7139"/>
            <a:ext cx="4513384" cy="4628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7568" y="5474677"/>
            <a:ext cx="2977663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ব্যবস্থা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22" y="1874724"/>
            <a:ext cx="1065627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কারনে উভয় তীর প্লাবিত হয়ে জমিতে পলি পড়ে।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823" y="3560729"/>
            <a:ext cx="843476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উর্বর ভুমিতে ফসল চাষাবাদ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824" y="4433281"/>
            <a:ext cx="864577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শুকনা মৌসুমে সেচের মাধ্যমে চাষাবাদ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825" y="5446349"/>
            <a:ext cx="86457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অর্থনৈতিকভাবে উন্নতি লাভ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823" y="2773882"/>
            <a:ext cx="1065627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পলির কারনে জমি উর্বর ভুমিতে পরিনত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570" y="418411"/>
            <a:ext cx="331763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সুবিধা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7415" y="2696309"/>
            <a:ext cx="9155722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প্রাচিন মিসরিয়রা কিভাবে আর্থিকভাবে উন্নতি লাভ করে?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415" y="644771"/>
            <a:ext cx="344658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4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61" y="109538"/>
            <a:ext cx="5508068" cy="4310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994" y="191600"/>
            <a:ext cx="2941760" cy="4477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498" y="4668894"/>
            <a:ext cx="633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মিসরিয় লিখন পদ্ধতি</a:t>
            </a:r>
          </a:p>
        </p:txBody>
      </p:sp>
    </p:spTree>
    <p:extLst>
      <p:ext uri="{BB962C8B-B14F-4D97-AF65-F5344CB8AC3E}">
        <p14:creationId xmlns:p14="http://schemas.microsoft.com/office/powerpoint/2010/main" xmlns="" val="17190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81" y="348762"/>
            <a:ext cx="33147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8862" y="5486400"/>
            <a:ext cx="3118338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চিত্রকলা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862" y="1918065"/>
            <a:ext cx="542778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 ছবি আঁকত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8862" y="3049343"/>
            <a:ext cx="542778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এঠাকে বলে ফ্রেস্কো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0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32" y="840994"/>
            <a:ext cx="9202614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9600" b="1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9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89649" y="3179298"/>
          <a:ext cx="8806376" cy="2529840"/>
        </p:xfrm>
        <a:graphic>
          <a:graphicData uri="http://schemas.openxmlformats.org/drawingml/2006/table">
            <a:tbl>
              <a:tblPr/>
              <a:tblGrid>
                <a:gridCol w="8806376"/>
              </a:tblGrid>
              <a:tr h="22508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4000" dirty="0" err="1" smtClean="0">
                          <a:latin typeface="SutonnyMJ" pitchFamily="2" charset="0"/>
                          <a:cs typeface="SutonnyMJ" pitchFamily="2" charset="0"/>
                        </a:rPr>
                        <a:t>gv</a:t>
                      </a:r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.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eRjyi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ingvb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Gg.G,&amp;Gg.&amp;GW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mnKvix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wkÿK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AvBwmwU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we‡eKvb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›`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nvB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¯‹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zj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GÛ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K‡jR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Uv½vBj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</a:p>
                    <a:p>
                      <a:pPr algn="ctr"/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gvev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. 01718-685714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63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6694" y="820022"/>
            <a:ext cx="4719103" cy="2995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928" y="4000500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140" y="4000500"/>
            <a:ext cx="3902213" cy="256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30" y="820022"/>
            <a:ext cx="4070196" cy="3052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4146" y="41320"/>
            <a:ext cx="423746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 সমূহ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3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892" y="761999"/>
            <a:ext cx="2954215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891" y="3702930"/>
            <a:ext cx="817098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মিসরিয় সভ্যতার ২টি অবদানের নাম বল 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08892" y="2297722"/>
            <a:ext cx="817098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মিসরিয় সভ্যতার সুচনা কবে?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08892" y="5075982"/>
            <a:ext cx="817098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মিসরিয় লিখন পদ্ধতি কিরূপ ছিল?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3115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494" y="1652954"/>
            <a:ext cx="8475784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সরকার কৃষি উন্নয়নের জন্য সেচ ব্যবস্থা,পানি নিষ্কাসন ব্যবস্থাসহ অনেক কর্মসুচি হাতে নিয়েছে। সাথে সাথে সার্বজনিন শিক্ষার জন্য বিভিন্ন প্রশিক্ষনের ব্যবস্থা গ্রহন করেছে।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94" y="457200"/>
            <a:ext cx="3317631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493" y="4076808"/>
            <a:ext cx="590042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মিশরকে নিল নদের দান বলা হয় কে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93" y="3317169"/>
            <a:ext cx="590042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494" y="4836447"/>
            <a:ext cx="10193644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উদ্দিপকে বর্নিত পদক্ষেপের সাথে ইসলামের ইতিহাসের কোন অবস্থার মিল পাওয়া যায়?বর্ননা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493" y="5922565"/>
            <a:ext cx="1126282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ব্যবস্থা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 করে দেশকে উন্নত করা যায়?স্বপক্ষে যুক্তি দাও।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369" y="422031"/>
            <a:ext cx="6166339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5908" y="2799471"/>
            <a:ext cx="5602666" cy="23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8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216" y="490753"/>
            <a:ext cx="9366738" cy="501675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r>
              <a:rPr lang="bn-BD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        - নবম</a:t>
            </a:r>
          </a:p>
          <a:p>
            <a:r>
              <a:rPr lang="bn-BD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     - </a:t>
            </a:r>
            <a:r>
              <a:rPr lang="bn-IN" sz="4800" i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4800" i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4800" i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wek^mf¨Zv</a:t>
            </a:r>
            <a:endParaRPr lang="bn-BD" sz="4800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    -প্রথম</a:t>
            </a:r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800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পরিচ্ছেদ</a:t>
            </a:r>
            <a:r>
              <a:rPr lang="bn-BD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i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পাঠ–</a:t>
            </a:r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প্রাচিন সভ্যতাসমুহ</a:t>
            </a:r>
            <a:endParaRPr lang="bn-BD" sz="4800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       -  ৪০মিনিট</a:t>
            </a:r>
            <a:endParaRPr lang="bn-BD" sz="4800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39" y="418367"/>
            <a:ext cx="5715000" cy="529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8769" y="6084277"/>
            <a:ext cx="270803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4153" y="6068888"/>
            <a:ext cx="264941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354" y="943706"/>
            <a:ext cx="5709138" cy="38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8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8769" y="1755504"/>
            <a:ext cx="738554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i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মিসরিয় সভ্যতা</a:t>
            </a:r>
          </a:p>
        </p:txBody>
      </p:sp>
    </p:spTree>
    <p:extLst>
      <p:ext uri="{BB962C8B-B14F-4D97-AF65-F5344CB8AC3E}">
        <p14:creationId xmlns:p14="http://schemas.microsoft.com/office/powerpoint/2010/main" xmlns="" val="33419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357" y="391832"/>
            <a:ext cx="4994031" cy="130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6048" y="3258714"/>
            <a:ext cx="955681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অবস্থান বলতে 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048" y="1805587"/>
            <a:ext cx="955681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মিসরিয়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সূচনাকাল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6048" y="4711841"/>
            <a:ext cx="9674968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মিসরিয় সভ্যতার অবদান ব্যাখ্যা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104691" y="3399118"/>
            <a:ext cx="603737" cy="5719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7" name="5-Point Star 6"/>
          <p:cNvSpPr/>
          <p:nvPr/>
        </p:nvSpPr>
        <p:spPr>
          <a:xfrm>
            <a:off x="1104691" y="2056236"/>
            <a:ext cx="733112" cy="5528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8" name="5-Point Star 7"/>
          <p:cNvSpPr/>
          <p:nvPr/>
        </p:nvSpPr>
        <p:spPr>
          <a:xfrm>
            <a:off x="1104691" y="5270330"/>
            <a:ext cx="733112" cy="5528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xmlns="" val="26764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446"/>
            <a:ext cx="5871322" cy="38371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18562" y="4161691"/>
            <a:ext cx="1090247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2060"/>
                </a:solidFill>
              </a:rPr>
              <a:t>?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03100" y="5772834"/>
            <a:ext cx="232116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/>
              <a:t>মিশরের </a:t>
            </a:r>
            <a:r>
              <a:rPr lang="as-IN" sz="3200" dirty="0" smtClean="0"/>
              <a:t>নীল ন</a:t>
            </a:r>
            <a:r>
              <a:rPr lang="bn-BD" sz="3200" dirty="0" smtClean="0"/>
              <a:t>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50653" y="214100"/>
            <a:ext cx="5736547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৫০০০ অব্দ থেকে ৩০০০ অব্দের মাঝামাঝি সময়।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0653" y="2104419"/>
            <a:ext cx="5842054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৩১০০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 উন্নতি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করে।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0652" y="3974121"/>
            <a:ext cx="5736547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ঈসা (আঃ) এর জন্মের পূর্ব পর্যণ্ত এ সভ্যতা বিদ্যমান ছিল।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67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5476" y="386862"/>
            <a:ext cx="3235569" cy="8309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অবস্থান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05" y="2178660"/>
            <a:ext cx="4818917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724" y="1313538"/>
            <a:ext cx="1512277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21278" y="2260722"/>
            <a:ext cx="5857875" cy="3238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5859" y="1313538"/>
            <a:ext cx="1466620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969" y="5967046"/>
            <a:ext cx="237978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ভূমধ্যসাগর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5138" y="5967046"/>
            <a:ext cx="2368062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3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5723" y="464441"/>
            <a:ext cx="1266092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083" y="6052828"/>
            <a:ext cx="2483372" cy="76944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লোহিত সাগর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7189" y="1491030"/>
            <a:ext cx="6437005" cy="40539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83118" y="464441"/>
            <a:ext cx="1478290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6172" y="6052828"/>
            <a:ext cx="1263487" cy="7078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লিবিয়া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28" y="1329102"/>
            <a:ext cx="5239710" cy="4337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6172" y="3130062"/>
            <a:ext cx="2132905" cy="11723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5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449</Words>
  <Application>Microsoft Office PowerPoint</Application>
  <PresentationFormat>Custom</PresentationFormat>
  <Paragraphs>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CSL-TB</cp:lastModifiedBy>
  <cp:revision>116</cp:revision>
  <dcterms:created xsi:type="dcterms:W3CDTF">2015-06-07T09:12:31Z</dcterms:created>
  <dcterms:modified xsi:type="dcterms:W3CDTF">2020-03-28T13:14:41Z</dcterms:modified>
</cp:coreProperties>
</file>