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7" r:id="rId2"/>
    <p:sldId id="278" r:id="rId3"/>
    <p:sldId id="258" r:id="rId4"/>
    <p:sldId id="268" r:id="rId5"/>
    <p:sldId id="259" r:id="rId6"/>
    <p:sldId id="261" r:id="rId7"/>
    <p:sldId id="283" r:id="rId8"/>
    <p:sldId id="263" r:id="rId9"/>
    <p:sldId id="284" r:id="rId10"/>
    <p:sldId id="264" r:id="rId11"/>
    <p:sldId id="285" r:id="rId12"/>
    <p:sldId id="266" r:id="rId13"/>
    <p:sldId id="265" r:id="rId14"/>
    <p:sldId id="267" r:id="rId15"/>
    <p:sldId id="281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2" autoAdjust="0"/>
    <p:restoredTop sz="94963" autoAdjust="0"/>
  </p:normalViewPr>
  <p:slideViewPr>
    <p:cSldViewPr>
      <p:cViewPr varScale="1">
        <p:scale>
          <a:sx n="70" d="100"/>
          <a:sy n="70" d="100"/>
        </p:scale>
        <p:origin x="8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F1779C-3DE6-4274-B481-7E0127AA47FC}" type="doc">
      <dgm:prSet loTypeId="urn:microsoft.com/office/officeart/2005/8/layout/radial5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1940AA-FC46-4CD7-8650-B4AB8417113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000" dirty="0" smtClean="0"/>
            <a:t>New  word</a:t>
          </a:r>
          <a:endParaRPr lang="en-US" sz="4000" dirty="0"/>
        </a:p>
      </dgm:t>
    </dgm:pt>
    <dgm:pt modelId="{07CDA641-4B3B-4AB4-8794-B236F3F345C2}" type="parTrans" cxnId="{32A71FF9-5594-4EBB-BF11-4BE831DB1C7C}">
      <dgm:prSet/>
      <dgm:spPr/>
      <dgm:t>
        <a:bodyPr/>
        <a:lstStyle/>
        <a:p>
          <a:endParaRPr lang="en-US"/>
        </a:p>
      </dgm:t>
    </dgm:pt>
    <dgm:pt modelId="{FAE479D7-DC55-4A82-BE82-F1DDF0C645BB}" type="sibTrans" cxnId="{32A71FF9-5594-4EBB-BF11-4BE831DB1C7C}">
      <dgm:prSet/>
      <dgm:spPr/>
      <dgm:t>
        <a:bodyPr/>
        <a:lstStyle/>
        <a:p>
          <a:endParaRPr lang="en-US"/>
        </a:p>
      </dgm:t>
    </dgm:pt>
    <dgm:pt modelId="{1A0BAC40-8A3A-4A94-AFF3-BB211DA8FB2B}">
      <dgm:prSet phldrT="[Text]" custT="1"/>
      <dgm:spPr>
        <a:solidFill>
          <a:srgbClr val="3333FF"/>
        </a:solidFill>
      </dgm:spPr>
      <dgm:t>
        <a:bodyPr/>
        <a:lstStyle/>
        <a:p>
          <a:r>
            <a:rPr lang="en-US" sz="4800" dirty="0" smtClean="0"/>
            <a:t>Mat</a:t>
          </a:r>
          <a:endParaRPr lang="en-US" sz="4800" dirty="0"/>
        </a:p>
      </dgm:t>
    </dgm:pt>
    <dgm:pt modelId="{5A4FA012-1FAF-447C-85C8-2EB0E5C04D34}" type="parTrans" cxnId="{F4012AB3-DF4C-44D5-9AF6-092C25DCEB15}">
      <dgm:prSet/>
      <dgm:spPr/>
      <dgm:t>
        <a:bodyPr/>
        <a:lstStyle/>
        <a:p>
          <a:endParaRPr lang="en-US"/>
        </a:p>
      </dgm:t>
    </dgm:pt>
    <dgm:pt modelId="{A380975E-A788-461E-8890-38F1508136D0}" type="sibTrans" cxnId="{F4012AB3-DF4C-44D5-9AF6-092C25DCEB15}">
      <dgm:prSet/>
      <dgm:spPr/>
      <dgm:t>
        <a:bodyPr/>
        <a:lstStyle/>
        <a:p>
          <a:endParaRPr lang="en-US"/>
        </a:p>
      </dgm:t>
    </dgm:pt>
    <dgm:pt modelId="{F863CD9C-9E79-4282-9C32-A4D4C9779ED2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dirty="0" smtClean="0"/>
            <a:t>Phone </a:t>
          </a:r>
          <a:endParaRPr lang="en-US" sz="3200" dirty="0"/>
        </a:p>
      </dgm:t>
    </dgm:pt>
    <dgm:pt modelId="{BAA58785-4F3B-42E9-8116-D7333E9AC816}" type="parTrans" cxnId="{98237D22-E09E-4BEF-96C3-F964A6BB64B5}">
      <dgm:prSet/>
      <dgm:spPr/>
      <dgm:t>
        <a:bodyPr/>
        <a:lstStyle/>
        <a:p>
          <a:endParaRPr lang="en-US"/>
        </a:p>
      </dgm:t>
    </dgm:pt>
    <dgm:pt modelId="{78670E63-C608-4875-9ADC-08527C5C0CF7}" type="sibTrans" cxnId="{98237D22-E09E-4BEF-96C3-F964A6BB64B5}">
      <dgm:prSet/>
      <dgm:spPr/>
      <dgm:t>
        <a:bodyPr/>
        <a:lstStyle/>
        <a:p>
          <a:endParaRPr lang="en-US"/>
        </a:p>
      </dgm:t>
    </dgm:pt>
    <dgm:pt modelId="{CDEDD28D-9552-484D-8A0D-A9F15E21A17C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Rat </a:t>
          </a:r>
          <a:endParaRPr lang="en-US" dirty="0"/>
        </a:p>
      </dgm:t>
    </dgm:pt>
    <dgm:pt modelId="{44002E77-4C8F-4D5A-B38B-BA876171E506}" type="parTrans" cxnId="{D32CBFFC-1826-443B-89FB-527D12AA86B9}">
      <dgm:prSet/>
      <dgm:spPr/>
      <dgm:t>
        <a:bodyPr/>
        <a:lstStyle/>
        <a:p>
          <a:endParaRPr lang="en-US"/>
        </a:p>
      </dgm:t>
    </dgm:pt>
    <dgm:pt modelId="{A0478358-E882-42F1-BCA5-30EE37E9FD50}" type="sibTrans" cxnId="{D32CBFFC-1826-443B-89FB-527D12AA86B9}">
      <dgm:prSet/>
      <dgm:spPr/>
      <dgm:t>
        <a:bodyPr/>
        <a:lstStyle/>
        <a:p>
          <a:endParaRPr lang="en-US"/>
        </a:p>
      </dgm:t>
    </dgm:pt>
    <dgm:pt modelId="{2A15F316-90EC-4B98-AC7C-F8AB3022BEF7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Hat</a:t>
          </a:r>
          <a:endParaRPr lang="en-US" dirty="0"/>
        </a:p>
      </dgm:t>
    </dgm:pt>
    <dgm:pt modelId="{656429A0-2C6A-49E1-B7DF-AE2F96829C7A}" type="parTrans" cxnId="{40519885-44EE-4140-9766-7C703637C4EB}">
      <dgm:prSet/>
      <dgm:spPr/>
      <dgm:t>
        <a:bodyPr/>
        <a:lstStyle/>
        <a:p>
          <a:endParaRPr lang="en-US"/>
        </a:p>
      </dgm:t>
    </dgm:pt>
    <dgm:pt modelId="{B3C3C468-68C6-48BB-9C8E-BAF44B6C8409}" type="sibTrans" cxnId="{40519885-44EE-4140-9766-7C703637C4EB}">
      <dgm:prSet/>
      <dgm:spPr/>
      <dgm:t>
        <a:bodyPr/>
        <a:lstStyle/>
        <a:p>
          <a:endParaRPr lang="en-US"/>
        </a:p>
      </dgm:t>
    </dgm:pt>
    <dgm:pt modelId="{3A3EF869-357E-45DB-8ED6-980CA1CE1DB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4400" dirty="0" smtClean="0"/>
            <a:t>Ring </a:t>
          </a:r>
          <a:endParaRPr lang="en-US" sz="4400" dirty="0"/>
        </a:p>
      </dgm:t>
    </dgm:pt>
    <dgm:pt modelId="{FDAD0226-4D25-4131-9269-D5416FA2DCC3}" type="parTrans" cxnId="{1B0C8743-A4F3-46CC-A4E7-630F3655BD68}">
      <dgm:prSet/>
      <dgm:spPr/>
      <dgm:t>
        <a:bodyPr/>
        <a:lstStyle/>
        <a:p>
          <a:endParaRPr lang="en-US"/>
        </a:p>
      </dgm:t>
    </dgm:pt>
    <dgm:pt modelId="{931F8144-2BA6-4973-80FD-05F9B228CA2A}" type="sibTrans" cxnId="{1B0C8743-A4F3-46CC-A4E7-630F3655BD68}">
      <dgm:prSet/>
      <dgm:spPr/>
      <dgm:t>
        <a:bodyPr/>
        <a:lstStyle/>
        <a:p>
          <a:endParaRPr lang="en-US"/>
        </a:p>
      </dgm:t>
    </dgm:pt>
    <dgm:pt modelId="{A9B14028-168E-4C3A-B664-91DB541534A3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EE370E5C-B8D5-40D5-B534-EEA60343144D}" type="parTrans" cxnId="{4FA6BA13-F270-4F4B-9A6E-A382B484D938}">
      <dgm:prSet/>
      <dgm:spPr/>
      <dgm:t>
        <a:bodyPr/>
        <a:lstStyle/>
        <a:p>
          <a:endParaRPr lang="en-US"/>
        </a:p>
      </dgm:t>
    </dgm:pt>
    <dgm:pt modelId="{5F69EFC8-E9E0-434F-9968-B174ED8A7B3F}" type="sibTrans" cxnId="{4FA6BA13-F270-4F4B-9A6E-A382B484D938}">
      <dgm:prSet/>
      <dgm:spPr/>
      <dgm:t>
        <a:bodyPr/>
        <a:lstStyle/>
        <a:p>
          <a:endParaRPr lang="en-US"/>
        </a:p>
      </dgm:t>
    </dgm:pt>
    <dgm:pt modelId="{14753724-6AF0-4F29-8FA0-CF2D9DF67BEE}" type="pres">
      <dgm:prSet presAssocID="{F5F1779C-3DE6-4274-B481-7E0127AA47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A3516-A58D-4B03-84E2-36AFB03B5A53}" type="pres">
      <dgm:prSet presAssocID="{421940AA-FC46-4CD7-8650-B4AB84171135}" presName="centerShape" presStyleLbl="node0" presStyleIdx="0" presStyleCnt="1"/>
      <dgm:spPr/>
      <dgm:t>
        <a:bodyPr/>
        <a:lstStyle/>
        <a:p>
          <a:endParaRPr lang="en-US"/>
        </a:p>
      </dgm:t>
    </dgm:pt>
    <dgm:pt modelId="{55EFA5FC-883D-4E02-BB8E-9F6230FA77BC}" type="pres">
      <dgm:prSet presAssocID="{5A4FA012-1FAF-447C-85C8-2EB0E5C04D34}" presName="parTrans" presStyleLbl="sibTrans2D1" presStyleIdx="0" presStyleCnt="6"/>
      <dgm:spPr/>
      <dgm:t>
        <a:bodyPr/>
        <a:lstStyle/>
        <a:p>
          <a:endParaRPr lang="en-US"/>
        </a:p>
      </dgm:t>
    </dgm:pt>
    <dgm:pt modelId="{887B17B9-AF4F-45BB-88C4-42431D5ED62E}" type="pres">
      <dgm:prSet presAssocID="{5A4FA012-1FAF-447C-85C8-2EB0E5C04D34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CE6EB15C-F86E-4771-951E-819B34CA29AD}" type="pres">
      <dgm:prSet presAssocID="{1A0BAC40-8A3A-4A94-AFF3-BB211DA8FB2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4A0D0-0160-4FC3-B576-D603F0F39005}" type="pres">
      <dgm:prSet presAssocID="{BAA58785-4F3B-42E9-8116-D7333E9AC816}" presName="parTrans" presStyleLbl="sibTrans2D1" presStyleIdx="1" presStyleCnt="6"/>
      <dgm:spPr/>
      <dgm:t>
        <a:bodyPr/>
        <a:lstStyle/>
        <a:p>
          <a:endParaRPr lang="en-US"/>
        </a:p>
      </dgm:t>
    </dgm:pt>
    <dgm:pt modelId="{C316325F-179D-4F03-9473-7783349D9746}" type="pres">
      <dgm:prSet presAssocID="{BAA58785-4F3B-42E9-8116-D7333E9AC816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A627ADA1-6CCF-44DD-AD82-9E817403BB16}" type="pres">
      <dgm:prSet presAssocID="{F863CD9C-9E79-4282-9C32-A4D4C9779ED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78812-2F7F-4ACD-8858-836CC007A059}" type="pres">
      <dgm:prSet presAssocID="{44002E77-4C8F-4D5A-B38B-BA876171E506}" presName="parTrans" presStyleLbl="sibTrans2D1" presStyleIdx="2" presStyleCnt="6"/>
      <dgm:spPr/>
      <dgm:t>
        <a:bodyPr/>
        <a:lstStyle/>
        <a:p>
          <a:endParaRPr lang="en-US"/>
        </a:p>
      </dgm:t>
    </dgm:pt>
    <dgm:pt modelId="{5A5F5E2A-74F0-4737-B834-0FD4F6AF20AA}" type="pres">
      <dgm:prSet presAssocID="{44002E77-4C8F-4D5A-B38B-BA876171E506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12E8353F-BA58-4C22-A598-50CC89E2A76C}" type="pres">
      <dgm:prSet presAssocID="{CDEDD28D-9552-484D-8A0D-A9F15E21A17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760A5-EAF3-4B00-84CB-2C5C61458165}" type="pres">
      <dgm:prSet presAssocID="{656429A0-2C6A-49E1-B7DF-AE2F96829C7A}" presName="parTrans" presStyleLbl="sibTrans2D1" presStyleIdx="3" presStyleCnt="6"/>
      <dgm:spPr/>
      <dgm:t>
        <a:bodyPr/>
        <a:lstStyle/>
        <a:p>
          <a:endParaRPr lang="en-US"/>
        </a:p>
      </dgm:t>
    </dgm:pt>
    <dgm:pt modelId="{E167644C-A180-44AA-B4C9-5EC3E288542F}" type="pres">
      <dgm:prSet presAssocID="{656429A0-2C6A-49E1-B7DF-AE2F96829C7A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7F2B6CA-7325-41F3-97D8-CE89570742A6}" type="pres">
      <dgm:prSet presAssocID="{2A15F316-90EC-4B98-AC7C-F8AB3022BEF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4E543-CA9E-4C92-9FF0-03E3493B9945}" type="pres">
      <dgm:prSet presAssocID="{EE370E5C-B8D5-40D5-B534-EEA60343144D}" presName="parTrans" presStyleLbl="sibTrans2D1" presStyleIdx="4" presStyleCnt="6"/>
      <dgm:spPr/>
      <dgm:t>
        <a:bodyPr/>
        <a:lstStyle/>
        <a:p>
          <a:endParaRPr lang="en-US"/>
        </a:p>
      </dgm:t>
    </dgm:pt>
    <dgm:pt modelId="{D796F2E3-F623-4340-8FE9-8B35B3140FD0}" type="pres">
      <dgm:prSet presAssocID="{EE370E5C-B8D5-40D5-B534-EEA60343144D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CD2A999-58D5-4C0B-AA91-C7EF7B992B68}" type="pres">
      <dgm:prSet presAssocID="{A9B14028-168E-4C3A-B664-91DB541534A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6A614-C944-4EFE-AD94-D789BA19E8D7}" type="pres">
      <dgm:prSet presAssocID="{FDAD0226-4D25-4131-9269-D5416FA2DCC3}" presName="parTrans" presStyleLbl="sibTrans2D1" presStyleIdx="5" presStyleCnt="6"/>
      <dgm:spPr/>
      <dgm:t>
        <a:bodyPr/>
        <a:lstStyle/>
        <a:p>
          <a:endParaRPr lang="en-US"/>
        </a:p>
      </dgm:t>
    </dgm:pt>
    <dgm:pt modelId="{84ED0A19-03CB-49B4-BCD7-617BF1AAC031}" type="pres">
      <dgm:prSet presAssocID="{FDAD0226-4D25-4131-9269-D5416FA2DCC3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DFFDC13F-B5C0-4CA1-9106-4CAC3FB07B96}" type="pres">
      <dgm:prSet presAssocID="{3A3EF869-357E-45DB-8ED6-980CA1CE1DB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A2C0A9-00AE-4085-8987-AA08C9B19A6E}" type="presOf" srcId="{F863CD9C-9E79-4282-9C32-A4D4C9779ED2}" destId="{A627ADA1-6CCF-44DD-AD82-9E817403BB16}" srcOrd="0" destOrd="0" presId="urn:microsoft.com/office/officeart/2005/8/layout/radial5"/>
    <dgm:cxn modelId="{78F43035-8149-4E59-884A-3E89DBE8F180}" type="presOf" srcId="{EE370E5C-B8D5-40D5-B534-EEA60343144D}" destId="{50E4E543-CA9E-4C92-9FF0-03E3493B9945}" srcOrd="0" destOrd="0" presId="urn:microsoft.com/office/officeart/2005/8/layout/radial5"/>
    <dgm:cxn modelId="{32A71FF9-5594-4EBB-BF11-4BE831DB1C7C}" srcId="{F5F1779C-3DE6-4274-B481-7E0127AA47FC}" destId="{421940AA-FC46-4CD7-8650-B4AB84171135}" srcOrd="0" destOrd="0" parTransId="{07CDA641-4B3B-4AB4-8794-B236F3F345C2}" sibTransId="{FAE479D7-DC55-4A82-BE82-F1DDF0C645BB}"/>
    <dgm:cxn modelId="{1B0C8743-A4F3-46CC-A4E7-630F3655BD68}" srcId="{421940AA-FC46-4CD7-8650-B4AB84171135}" destId="{3A3EF869-357E-45DB-8ED6-980CA1CE1DBB}" srcOrd="5" destOrd="0" parTransId="{FDAD0226-4D25-4131-9269-D5416FA2DCC3}" sibTransId="{931F8144-2BA6-4973-80FD-05F9B228CA2A}"/>
    <dgm:cxn modelId="{5955BFA5-8579-47A6-9D6A-8A8CE45EB545}" type="presOf" srcId="{3A3EF869-357E-45DB-8ED6-980CA1CE1DBB}" destId="{DFFDC13F-B5C0-4CA1-9106-4CAC3FB07B96}" srcOrd="0" destOrd="0" presId="urn:microsoft.com/office/officeart/2005/8/layout/radial5"/>
    <dgm:cxn modelId="{9C1FE230-A67F-485B-84FD-68521E3BAFFC}" type="presOf" srcId="{5A4FA012-1FAF-447C-85C8-2EB0E5C04D34}" destId="{887B17B9-AF4F-45BB-88C4-42431D5ED62E}" srcOrd="1" destOrd="0" presId="urn:microsoft.com/office/officeart/2005/8/layout/radial5"/>
    <dgm:cxn modelId="{20532B2D-110C-404F-9DE8-1A4FEB6494AA}" type="presOf" srcId="{2A15F316-90EC-4B98-AC7C-F8AB3022BEF7}" destId="{87F2B6CA-7325-41F3-97D8-CE89570742A6}" srcOrd="0" destOrd="0" presId="urn:microsoft.com/office/officeart/2005/8/layout/radial5"/>
    <dgm:cxn modelId="{F4012AB3-DF4C-44D5-9AF6-092C25DCEB15}" srcId="{421940AA-FC46-4CD7-8650-B4AB84171135}" destId="{1A0BAC40-8A3A-4A94-AFF3-BB211DA8FB2B}" srcOrd="0" destOrd="0" parTransId="{5A4FA012-1FAF-447C-85C8-2EB0E5C04D34}" sibTransId="{A380975E-A788-461E-8890-38F1508136D0}"/>
    <dgm:cxn modelId="{FB4B87AB-DD06-4CB8-B248-DA9E5EDF5E98}" type="presOf" srcId="{FDAD0226-4D25-4131-9269-D5416FA2DCC3}" destId="{84ED0A19-03CB-49B4-BCD7-617BF1AAC031}" srcOrd="1" destOrd="0" presId="urn:microsoft.com/office/officeart/2005/8/layout/radial5"/>
    <dgm:cxn modelId="{D32CBFFC-1826-443B-89FB-527D12AA86B9}" srcId="{421940AA-FC46-4CD7-8650-B4AB84171135}" destId="{CDEDD28D-9552-484D-8A0D-A9F15E21A17C}" srcOrd="2" destOrd="0" parTransId="{44002E77-4C8F-4D5A-B38B-BA876171E506}" sibTransId="{A0478358-E882-42F1-BCA5-30EE37E9FD50}"/>
    <dgm:cxn modelId="{4FA6BA13-F270-4F4B-9A6E-A382B484D938}" srcId="{421940AA-FC46-4CD7-8650-B4AB84171135}" destId="{A9B14028-168E-4C3A-B664-91DB541534A3}" srcOrd="4" destOrd="0" parTransId="{EE370E5C-B8D5-40D5-B534-EEA60343144D}" sibTransId="{5F69EFC8-E9E0-434F-9968-B174ED8A7B3F}"/>
    <dgm:cxn modelId="{F4C40E63-DCC4-4DA4-B43B-35ECB34A8B29}" type="presOf" srcId="{656429A0-2C6A-49E1-B7DF-AE2F96829C7A}" destId="{8DB760A5-EAF3-4B00-84CB-2C5C61458165}" srcOrd="0" destOrd="0" presId="urn:microsoft.com/office/officeart/2005/8/layout/radial5"/>
    <dgm:cxn modelId="{FF06C52C-CDD7-453D-81C9-1C5B7C77CD84}" type="presOf" srcId="{CDEDD28D-9552-484D-8A0D-A9F15E21A17C}" destId="{12E8353F-BA58-4C22-A598-50CC89E2A76C}" srcOrd="0" destOrd="0" presId="urn:microsoft.com/office/officeart/2005/8/layout/radial5"/>
    <dgm:cxn modelId="{34E33943-02E1-4701-86E7-45E72F3A33C7}" type="presOf" srcId="{FDAD0226-4D25-4131-9269-D5416FA2DCC3}" destId="{8546A614-C944-4EFE-AD94-D789BA19E8D7}" srcOrd="0" destOrd="0" presId="urn:microsoft.com/office/officeart/2005/8/layout/radial5"/>
    <dgm:cxn modelId="{55801472-5B1D-4963-81CB-9346191F8519}" type="presOf" srcId="{421940AA-FC46-4CD7-8650-B4AB84171135}" destId="{B8EA3516-A58D-4B03-84E2-36AFB03B5A53}" srcOrd="0" destOrd="0" presId="urn:microsoft.com/office/officeart/2005/8/layout/radial5"/>
    <dgm:cxn modelId="{40519885-44EE-4140-9766-7C703637C4EB}" srcId="{421940AA-FC46-4CD7-8650-B4AB84171135}" destId="{2A15F316-90EC-4B98-AC7C-F8AB3022BEF7}" srcOrd="3" destOrd="0" parTransId="{656429A0-2C6A-49E1-B7DF-AE2F96829C7A}" sibTransId="{B3C3C468-68C6-48BB-9C8E-BAF44B6C8409}"/>
    <dgm:cxn modelId="{CCD017A7-99E3-42CA-B9EF-2A804259EF22}" type="presOf" srcId="{BAA58785-4F3B-42E9-8116-D7333E9AC816}" destId="{D584A0D0-0160-4FC3-B576-D603F0F39005}" srcOrd="0" destOrd="0" presId="urn:microsoft.com/office/officeart/2005/8/layout/radial5"/>
    <dgm:cxn modelId="{322C21D7-BB94-4544-9C8B-84653BDC37B9}" type="presOf" srcId="{BAA58785-4F3B-42E9-8116-D7333E9AC816}" destId="{C316325F-179D-4F03-9473-7783349D9746}" srcOrd="1" destOrd="0" presId="urn:microsoft.com/office/officeart/2005/8/layout/radial5"/>
    <dgm:cxn modelId="{7C8B8A47-6AD2-45A9-BAE0-E0EEE5A2040A}" type="presOf" srcId="{5A4FA012-1FAF-447C-85C8-2EB0E5C04D34}" destId="{55EFA5FC-883D-4E02-BB8E-9F6230FA77BC}" srcOrd="0" destOrd="0" presId="urn:microsoft.com/office/officeart/2005/8/layout/radial5"/>
    <dgm:cxn modelId="{A34C624A-8C25-45A1-ABFE-7F18A4A87625}" type="presOf" srcId="{44002E77-4C8F-4D5A-B38B-BA876171E506}" destId="{5A5F5E2A-74F0-4737-B834-0FD4F6AF20AA}" srcOrd="1" destOrd="0" presId="urn:microsoft.com/office/officeart/2005/8/layout/radial5"/>
    <dgm:cxn modelId="{F3901ED6-B964-437C-93FE-711BA0D0AAF7}" type="presOf" srcId="{1A0BAC40-8A3A-4A94-AFF3-BB211DA8FB2B}" destId="{CE6EB15C-F86E-4771-951E-819B34CA29AD}" srcOrd="0" destOrd="0" presId="urn:microsoft.com/office/officeart/2005/8/layout/radial5"/>
    <dgm:cxn modelId="{BB1814CE-146E-4D69-BDE1-5C3F04F6B24D}" type="presOf" srcId="{EE370E5C-B8D5-40D5-B534-EEA60343144D}" destId="{D796F2E3-F623-4340-8FE9-8B35B3140FD0}" srcOrd="1" destOrd="0" presId="urn:microsoft.com/office/officeart/2005/8/layout/radial5"/>
    <dgm:cxn modelId="{6AA4300E-D2D3-4847-AE7A-6CE49C6302B0}" type="presOf" srcId="{F5F1779C-3DE6-4274-B481-7E0127AA47FC}" destId="{14753724-6AF0-4F29-8FA0-CF2D9DF67BEE}" srcOrd="0" destOrd="0" presId="urn:microsoft.com/office/officeart/2005/8/layout/radial5"/>
    <dgm:cxn modelId="{948FC0B9-6DA6-400B-89EF-B4956E58DFCA}" type="presOf" srcId="{A9B14028-168E-4C3A-B664-91DB541534A3}" destId="{8CD2A999-58D5-4C0B-AA91-C7EF7B992B68}" srcOrd="0" destOrd="0" presId="urn:microsoft.com/office/officeart/2005/8/layout/radial5"/>
    <dgm:cxn modelId="{98237D22-E09E-4BEF-96C3-F964A6BB64B5}" srcId="{421940AA-FC46-4CD7-8650-B4AB84171135}" destId="{F863CD9C-9E79-4282-9C32-A4D4C9779ED2}" srcOrd="1" destOrd="0" parTransId="{BAA58785-4F3B-42E9-8116-D7333E9AC816}" sibTransId="{78670E63-C608-4875-9ADC-08527C5C0CF7}"/>
    <dgm:cxn modelId="{5CE8EF57-DA80-491E-BEE2-54E875391CDB}" type="presOf" srcId="{656429A0-2C6A-49E1-B7DF-AE2F96829C7A}" destId="{E167644C-A180-44AA-B4C9-5EC3E288542F}" srcOrd="1" destOrd="0" presId="urn:microsoft.com/office/officeart/2005/8/layout/radial5"/>
    <dgm:cxn modelId="{92D8A83C-E953-4CE8-B0E8-3F8F3F50BDBF}" type="presOf" srcId="{44002E77-4C8F-4D5A-B38B-BA876171E506}" destId="{16378812-2F7F-4ACD-8858-836CC007A059}" srcOrd="0" destOrd="0" presId="urn:microsoft.com/office/officeart/2005/8/layout/radial5"/>
    <dgm:cxn modelId="{8144038C-B8D5-4733-855E-1345834843F1}" type="presParOf" srcId="{14753724-6AF0-4F29-8FA0-CF2D9DF67BEE}" destId="{B8EA3516-A58D-4B03-84E2-36AFB03B5A53}" srcOrd="0" destOrd="0" presId="urn:microsoft.com/office/officeart/2005/8/layout/radial5"/>
    <dgm:cxn modelId="{24ECF889-AD8E-4ABD-8080-8DF2BEFBFAB9}" type="presParOf" srcId="{14753724-6AF0-4F29-8FA0-CF2D9DF67BEE}" destId="{55EFA5FC-883D-4E02-BB8E-9F6230FA77BC}" srcOrd="1" destOrd="0" presId="urn:microsoft.com/office/officeart/2005/8/layout/radial5"/>
    <dgm:cxn modelId="{DB3BF1DE-587B-45A1-8B12-F9D020C82DF8}" type="presParOf" srcId="{55EFA5FC-883D-4E02-BB8E-9F6230FA77BC}" destId="{887B17B9-AF4F-45BB-88C4-42431D5ED62E}" srcOrd="0" destOrd="0" presId="urn:microsoft.com/office/officeart/2005/8/layout/radial5"/>
    <dgm:cxn modelId="{2CC136C9-FE65-4221-AD90-D8EDB0F521E3}" type="presParOf" srcId="{14753724-6AF0-4F29-8FA0-CF2D9DF67BEE}" destId="{CE6EB15C-F86E-4771-951E-819B34CA29AD}" srcOrd="2" destOrd="0" presId="urn:microsoft.com/office/officeart/2005/8/layout/radial5"/>
    <dgm:cxn modelId="{7A174F84-6449-410B-B569-3D585F665E9A}" type="presParOf" srcId="{14753724-6AF0-4F29-8FA0-CF2D9DF67BEE}" destId="{D584A0D0-0160-4FC3-B576-D603F0F39005}" srcOrd="3" destOrd="0" presId="urn:microsoft.com/office/officeart/2005/8/layout/radial5"/>
    <dgm:cxn modelId="{1E05467D-2C33-40FE-A62B-708431A88E20}" type="presParOf" srcId="{D584A0D0-0160-4FC3-B576-D603F0F39005}" destId="{C316325F-179D-4F03-9473-7783349D9746}" srcOrd="0" destOrd="0" presId="urn:microsoft.com/office/officeart/2005/8/layout/radial5"/>
    <dgm:cxn modelId="{67DE85D1-E316-401B-B72D-41D6133E1572}" type="presParOf" srcId="{14753724-6AF0-4F29-8FA0-CF2D9DF67BEE}" destId="{A627ADA1-6CCF-44DD-AD82-9E817403BB16}" srcOrd="4" destOrd="0" presId="urn:microsoft.com/office/officeart/2005/8/layout/radial5"/>
    <dgm:cxn modelId="{3E20EF35-1E1E-4E2B-911A-2C70C2C6241A}" type="presParOf" srcId="{14753724-6AF0-4F29-8FA0-CF2D9DF67BEE}" destId="{16378812-2F7F-4ACD-8858-836CC007A059}" srcOrd="5" destOrd="0" presId="urn:microsoft.com/office/officeart/2005/8/layout/radial5"/>
    <dgm:cxn modelId="{AD79F28E-6BA2-42B8-B0CB-4E73A7131F0D}" type="presParOf" srcId="{16378812-2F7F-4ACD-8858-836CC007A059}" destId="{5A5F5E2A-74F0-4737-B834-0FD4F6AF20AA}" srcOrd="0" destOrd="0" presId="urn:microsoft.com/office/officeart/2005/8/layout/radial5"/>
    <dgm:cxn modelId="{5E097E6E-4FF1-4525-B2AA-C4D6C6404965}" type="presParOf" srcId="{14753724-6AF0-4F29-8FA0-CF2D9DF67BEE}" destId="{12E8353F-BA58-4C22-A598-50CC89E2A76C}" srcOrd="6" destOrd="0" presId="urn:microsoft.com/office/officeart/2005/8/layout/radial5"/>
    <dgm:cxn modelId="{9B6DA6AC-E1C5-4AC8-8913-1F126A13C369}" type="presParOf" srcId="{14753724-6AF0-4F29-8FA0-CF2D9DF67BEE}" destId="{8DB760A5-EAF3-4B00-84CB-2C5C61458165}" srcOrd="7" destOrd="0" presId="urn:microsoft.com/office/officeart/2005/8/layout/radial5"/>
    <dgm:cxn modelId="{4EABF84C-ED8F-4D82-898A-CC68D44D5480}" type="presParOf" srcId="{8DB760A5-EAF3-4B00-84CB-2C5C61458165}" destId="{E167644C-A180-44AA-B4C9-5EC3E288542F}" srcOrd="0" destOrd="0" presId="urn:microsoft.com/office/officeart/2005/8/layout/radial5"/>
    <dgm:cxn modelId="{A235C74A-A4C9-4A6B-9177-CDC7F3740292}" type="presParOf" srcId="{14753724-6AF0-4F29-8FA0-CF2D9DF67BEE}" destId="{87F2B6CA-7325-41F3-97D8-CE89570742A6}" srcOrd="8" destOrd="0" presId="urn:microsoft.com/office/officeart/2005/8/layout/radial5"/>
    <dgm:cxn modelId="{FBAF9360-ECA1-4329-94C2-7E361A2A7C31}" type="presParOf" srcId="{14753724-6AF0-4F29-8FA0-CF2D9DF67BEE}" destId="{50E4E543-CA9E-4C92-9FF0-03E3493B9945}" srcOrd="9" destOrd="0" presId="urn:microsoft.com/office/officeart/2005/8/layout/radial5"/>
    <dgm:cxn modelId="{CC43F4CC-C10A-4841-ABA1-8AA4DA7F8D5B}" type="presParOf" srcId="{50E4E543-CA9E-4C92-9FF0-03E3493B9945}" destId="{D796F2E3-F623-4340-8FE9-8B35B3140FD0}" srcOrd="0" destOrd="0" presId="urn:microsoft.com/office/officeart/2005/8/layout/radial5"/>
    <dgm:cxn modelId="{FF27C350-6E8B-4E39-895A-D3732EEC73E8}" type="presParOf" srcId="{14753724-6AF0-4F29-8FA0-CF2D9DF67BEE}" destId="{8CD2A999-58D5-4C0B-AA91-C7EF7B992B68}" srcOrd="10" destOrd="0" presId="urn:microsoft.com/office/officeart/2005/8/layout/radial5"/>
    <dgm:cxn modelId="{BFD110A5-1E8B-4237-854D-BEB2D13564B6}" type="presParOf" srcId="{14753724-6AF0-4F29-8FA0-CF2D9DF67BEE}" destId="{8546A614-C944-4EFE-AD94-D789BA19E8D7}" srcOrd="11" destOrd="0" presId="urn:microsoft.com/office/officeart/2005/8/layout/radial5"/>
    <dgm:cxn modelId="{2705A859-2D77-49F7-876E-1151B81C3852}" type="presParOf" srcId="{8546A614-C944-4EFE-AD94-D789BA19E8D7}" destId="{84ED0A19-03CB-49B4-BCD7-617BF1AAC031}" srcOrd="0" destOrd="0" presId="urn:microsoft.com/office/officeart/2005/8/layout/radial5"/>
    <dgm:cxn modelId="{16AA67F6-5DC6-4777-9E9D-A06D8345D42D}" type="presParOf" srcId="{14753724-6AF0-4F29-8FA0-CF2D9DF67BEE}" destId="{DFFDC13F-B5C0-4CA1-9106-4CAC3FB07B9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A3516-A58D-4B03-84E2-36AFB03B5A53}">
      <dsp:nvSpPr>
        <dsp:cNvPr id="0" name=""/>
        <dsp:cNvSpPr/>
      </dsp:nvSpPr>
      <dsp:spPr>
        <a:xfrm>
          <a:off x="3680147" y="2499047"/>
          <a:ext cx="1783705" cy="1783705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New  word</a:t>
          </a:r>
          <a:endParaRPr lang="en-US" sz="4000" kern="1200" dirty="0"/>
        </a:p>
      </dsp:txBody>
      <dsp:txXfrm>
        <a:off x="3941365" y="2760265"/>
        <a:ext cx="1261269" cy="1261269"/>
      </dsp:txXfrm>
    </dsp:sp>
    <dsp:sp modelId="{55EFA5FC-883D-4E02-BB8E-9F6230FA77BC}">
      <dsp:nvSpPr>
        <dsp:cNvPr id="0" name=""/>
        <dsp:cNvSpPr/>
      </dsp:nvSpPr>
      <dsp:spPr>
        <a:xfrm rot="16200000">
          <a:off x="4383528" y="1850879"/>
          <a:ext cx="376943" cy="6064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440070" y="2028713"/>
        <a:ext cx="263860" cy="363875"/>
      </dsp:txXfrm>
    </dsp:sp>
    <dsp:sp modelId="{CE6EB15C-F86E-4771-951E-819B34CA29AD}">
      <dsp:nvSpPr>
        <dsp:cNvPr id="0" name=""/>
        <dsp:cNvSpPr/>
      </dsp:nvSpPr>
      <dsp:spPr>
        <a:xfrm>
          <a:off x="3680147" y="4128"/>
          <a:ext cx="1783705" cy="1783705"/>
        </a:xfrm>
        <a:prstGeom prst="ellipse">
          <a:avLst/>
        </a:prstGeom>
        <a:solidFill>
          <a:srgbClr val="3333FF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Mat</a:t>
          </a:r>
          <a:endParaRPr lang="en-US" sz="4800" kern="1200" dirty="0"/>
        </a:p>
      </dsp:txBody>
      <dsp:txXfrm>
        <a:off x="3941365" y="265346"/>
        <a:ext cx="1261269" cy="1261269"/>
      </dsp:txXfrm>
    </dsp:sp>
    <dsp:sp modelId="{D584A0D0-0160-4FC3-B576-D603F0F39005}">
      <dsp:nvSpPr>
        <dsp:cNvPr id="0" name=""/>
        <dsp:cNvSpPr/>
      </dsp:nvSpPr>
      <dsp:spPr>
        <a:xfrm rot="19800000">
          <a:off x="5454620" y="2469274"/>
          <a:ext cx="376943" cy="6064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32638"/>
                <a:satOff val="-1886"/>
                <a:lumOff val="2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-32638"/>
                <a:satOff val="-1886"/>
                <a:lumOff val="2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-32638"/>
                <a:satOff val="-1886"/>
                <a:lumOff val="2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-32638"/>
                <a:satOff val="-1886"/>
                <a:lumOff val="2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-32638"/>
                <a:satOff val="-1886"/>
                <a:lumOff val="2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-32638"/>
                <a:satOff val="-1886"/>
                <a:lumOff val="2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462195" y="2618837"/>
        <a:ext cx="263860" cy="363875"/>
      </dsp:txXfrm>
    </dsp:sp>
    <dsp:sp modelId="{A627ADA1-6CCF-44DD-AD82-9E817403BB16}">
      <dsp:nvSpPr>
        <dsp:cNvPr id="0" name=""/>
        <dsp:cNvSpPr/>
      </dsp:nvSpPr>
      <dsp:spPr>
        <a:xfrm>
          <a:off x="5840810" y="1251588"/>
          <a:ext cx="1783705" cy="1783705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Phone </a:t>
          </a:r>
          <a:endParaRPr lang="en-US" sz="3200" kern="1200" dirty="0"/>
        </a:p>
      </dsp:txBody>
      <dsp:txXfrm>
        <a:off x="6102028" y="1512806"/>
        <a:ext cx="1261269" cy="1261269"/>
      </dsp:txXfrm>
    </dsp:sp>
    <dsp:sp modelId="{16378812-2F7F-4ACD-8858-836CC007A059}">
      <dsp:nvSpPr>
        <dsp:cNvPr id="0" name=""/>
        <dsp:cNvSpPr/>
      </dsp:nvSpPr>
      <dsp:spPr>
        <a:xfrm rot="1800000">
          <a:off x="5454620" y="3706065"/>
          <a:ext cx="376943" cy="6064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65276"/>
                <a:satOff val="-3773"/>
                <a:lumOff val="5176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-65276"/>
                <a:satOff val="-3773"/>
                <a:lumOff val="5176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-65276"/>
                <a:satOff val="-3773"/>
                <a:lumOff val="5176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-65276"/>
                <a:satOff val="-3773"/>
                <a:lumOff val="5176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-65276"/>
                <a:satOff val="-3773"/>
                <a:lumOff val="517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-65276"/>
                <a:satOff val="-3773"/>
                <a:lumOff val="517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462195" y="3799086"/>
        <a:ext cx="263860" cy="363875"/>
      </dsp:txXfrm>
    </dsp:sp>
    <dsp:sp modelId="{12E8353F-BA58-4C22-A598-50CC89E2A76C}">
      <dsp:nvSpPr>
        <dsp:cNvPr id="0" name=""/>
        <dsp:cNvSpPr/>
      </dsp:nvSpPr>
      <dsp:spPr>
        <a:xfrm>
          <a:off x="5840810" y="3746506"/>
          <a:ext cx="1783705" cy="1783705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Rat </a:t>
          </a:r>
          <a:endParaRPr lang="en-US" sz="5900" kern="1200" dirty="0"/>
        </a:p>
      </dsp:txBody>
      <dsp:txXfrm>
        <a:off x="6102028" y="4007724"/>
        <a:ext cx="1261269" cy="1261269"/>
      </dsp:txXfrm>
    </dsp:sp>
    <dsp:sp modelId="{8DB760A5-EAF3-4B00-84CB-2C5C61458165}">
      <dsp:nvSpPr>
        <dsp:cNvPr id="0" name=""/>
        <dsp:cNvSpPr/>
      </dsp:nvSpPr>
      <dsp:spPr>
        <a:xfrm rot="5400000">
          <a:off x="4383528" y="4324461"/>
          <a:ext cx="376943" cy="6064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97914"/>
                <a:satOff val="-5659"/>
                <a:lumOff val="7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-97914"/>
                <a:satOff val="-5659"/>
                <a:lumOff val="7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-97914"/>
                <a:satOff val="-5659"/>
                <a:lumOff val="7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-97914"/>
                <a:satOff val="-5659"/>
                <a:lumOff val="7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-97914"/>
                <a:satOff val="-5659"/>
                <a:lumOff val="7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-97914"/>
                <a:satOff val="-5659"/>
                <a:lumOff val="7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440070" y="4389212"/>
        <a:ext cx="263860" cy="363875"/>
      </dsp:txXfrm>
    </dsp:sp>
    <dsp:sp modelId="{87F2B6CA-7325-41F3-97D8-CE89570742A6}">
      <dsp:nvSpPr>
        <dsp:cNvPr id="0" name=""/>
        <dsp:cNvSpPr/>
      </dsp:nvSpPr>
      <dsp:spPr>
        <a:xfrm>
          <a:off x="3680147" y="4993966"/>
          <a:ext cx="1783705" cy="1783705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Hat</a:t>
          </a:r>
          <a:endParaRPr lang="en-US" sz="5900" kern="1200" dirty="0"/>
        </a:p>
      </dsp:txBody>
      <dsp:txXfrm>
        <a:off x="3941365" y="5255184"/>
        <a:ext cx="1261269" cy="1261269"/>
      </dsp:txXfrm>
    </dsp:sp>
    <dsp:sp modelId="{50E4E543-CA9E-4C92-9FF0-03E3493B9945}">
      <dsp:nvSpPr>
        <dsp:cNvPr id="0" name=""/>
        <dsp:cNvSpPr/>
      </dsp:nvSpPr>
      <dsp:spPr>
        <a:xfrm rot="9000000">
          <a:off x="3312435" y="3706065"/>
          <a:ext cx="376943" cy="6064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30552"/>
                <a:satOff val="-7546"/>
                <a:lumOff val="10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-130552"/>
                <a:satOff val="-7546"/>
                <a:lumOff val="10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-130552"/>
                <a:satOff val="-7546"/>
                <a:lumOff val="10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-130552"/>
                <a:satOff val="-7546"/>
                <a:lumOff val="10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-130552"/>
                <a:satOff val="-7546"/>
                <a:lumOff val="10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-130552"/>
                <a:satOff val="-7546"/>
                <a:lumOff val="10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3417943" y="3799086"/>
        <a:ext cx="263860" cy="363875"/>
      </dsp:txXfrm>
    </dsp:sp>
    <dsp:sp modelId="{8CD2A999-58D5-4C0B-AA91-C7EF7B992B68}">
      <dsp:nvSpPr>
        <dsp:cNvPr id="0" name=""/>
        <dsp:cNvSpPr/>
      </dsp:nvSpPr>
      <dsp:spPr>
        <a:xfrm>
          <a:off x="1519484" y="3746506"/>
          <a:ext cx="1783705" cy="1783705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Cat</a:t>
          </a:r>
          <a:endParaRPr lang="en-US" sz="5900" kern="1200" dirty="0"/>
        </a:p>
      </dsp:txBody>
      <dsp:txXfrm>
        <a:off x="1780702" y="4007724"/>
        <a:ext cx="1261269" cy="1261269"/>
      </dsp:txXfrm>
    </dsp:sp>
    <dsp:sp modelId="{8546A614-C944-4EFE-AD94-D789BA19E8D7}">
      <dsp:nvSpPr>
        <dsp:cNvPr id="0" name=""/>
        <dsp:cNvSpPr/>
      </dsp:nvSpPr>
      <dsp:spPr>
        <a:xfrm rot="12600000">
          <a:off x="3312435" y="2469274"/>
          <a:ext cx="376943" cy="6064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63190"/>
                <a:satOff val="-9432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-163190"/>
                <a:satOff val="-9432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-163190"/>
                <a:satOff val="-9432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-163190"/>
                <a:satOff val="-9432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-163190"/>
                <a:satOff val="-9432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-163190"/>
                <a:satOff val="-9432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3417943" y="2618837"/>
        <a:ext cx="263860" cy="363875"/>
      </dsp:txXfrm>
    </dsp:sp>
    <dsp:sp modelId="{DFFDC13F-B5C0-4CA1-9106-4CAC3FB07B96}">
      <dsp:nvSpPr>
        <dsp:cNvPr id="0" name=""/>
        <dsp:cNvSpPr/>
      </dsp:nvSpPr>
      <dsp:spPr>
        <a:xfrm>
          <a:off x="1519484" y="1251588"/>
          <a:ext cx="1783705" cy="1783705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Ring </a:t>
          </a:r>
          <a:endParaRPr lang="en-US" sz="4400" kern="1200" dirty="0"/>
        </a:p>
      </dsp:txBody>
      <dsp:txXfrm>
        <a:off x="1780702" y="1512806"/>
        <a:ext cx="1261269" cy="1261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08ED8-F2DD-4E51-8179-E573DFA3EEAB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2373C-DF28-4E9E-A7F3-607C0A162C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1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3333FF"/>
          </a:fgClr>
          <a:bgClr>
            <a:srgbClr val="FF00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1712" y="1362542"/>
            <a:ext cx="6115050" cy="120015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1200" b="1" spc="38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1" y="2658437"/>
            <a:ext cx="2507456" cy="3170864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99" y="2739393"/>
            <a:ext cx="1550194" cy="13792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3810000"/>
            <a:ext cx="8915400" cy="21336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  <a:p>
            <a:pPr algn="ctr"/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today’s English class  </a:t>
            </a:r>
            <a:endParaRPr lang="en-US" sz="12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5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00000">
              <a:srgbClr val="FF00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3074"/>
            <a:ext cx="7924800" cy="1754326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Open your book and look at the lesson</a:t>
            </a:r>
            <a:endParaRPr lang="en-US" sz="5400" b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5859959"/>
            <a:ext cx="5971987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Page no-50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Lesson-1-3 </a:t>
            </a:r>
            <a:endParaRPr lang="bn-BD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29248"/>
            <a:ext cx="3049760" cy="36957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33" y="2095499"/>
            <a:ext cx="2905546" cy="369570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28666254"/>
              </p:ext>
            </p:extLst>
          </p:nvPr>
        </p:nvGraphicFramePr>
        <p:xfrm>
          <a:off x="0" y="0"/>
          <a:ext cx="91440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482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33FF"/>
            </a:gs>
            <a:gs pos="100000">
              <a:srgbClr val="FF00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371600"/>
            <a:ext cx="7848600" cy="1600438"/>
          </a:xfrm>
          <a:prstGeom prst="rect">
            <a:avLst/>
          </a:prstGeom>
          <a:solidFill>
            <a:srgbClr val="7030A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Think about the picture and 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tell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the names of the word.</a:t>
            </a:r>
            <a:endParaRPr lang="en-US" sz="44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ave 5"/>
          <p:cNvSpPr/>
          <p:nvPr/>
        </p:nvSpPr>
        <p:spPr>
          <a:xfrm rot="5400000">
            <a:off x="2538412" y="4745148"/>
            <a:ext cx="3657600" cy="3810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3276600"/>
            <a:ext cx="2209800" cy="707886"/>
          </a:xfrm>
          <a:prstGeom prst="rect">
            <a:avLst/>
          </a:prstGeom>
          <a:solidFill>
            <a:srgbClr val="FFFF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Group-A</a:t>
            </a:r>
            <a:endParaRPr lang="en-US" sz="4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124200"/>
            <a:ext cx="2209800" cy="707886"/>
          </a:xfrm>
          <a:prstGeom prst="rect">
            <a:avLst/>
          </a:prstGeom>
          <a:solidFill>
            <a:srgbClr val="FFFF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Group-B</a:t>
            </a:r>
            <a:endParaRPr lang="en-US" sz="4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438400" y="152400"/>
            <a:ext cx="5181600" cy="966458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fromWordArt="1"/>
          <a:lstStyle/>
          <a:p>
            <a:pPr algn="ctr" rtl="0"/>
            <a:r>
              <a:rPr lang="en-US" sz="60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Group work</a:t>
            </a:r>
            <a:endParaRPr lang="en-US" sz="60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  <p:pic>
        <p:nvPicPr>
          <p:cNvPr id="9" name="Picture 8" descr="nbn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114800"/>
            <a:ext cx="1752600" cy="1143000"/>
          </a:xfrm>
          <a:prstGeom prst="rect">
            <a:avLst/>
          </a:prstGeom>
        </p:spPr>
      </p:pic>
      <p:pic>
        <p:nvPicPr>
          <p:cNvPr id="11" name="Picture 10" descr="pranvnn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962400"/>
            <a:ext cx="1714500" cy="1295400"/>
          </a:xfrm>
          <a:prstGeom prst="rect">
            <a:avLst/>
          </a:prstGeom>
        </p:spPr>
      </p:pic>
      <p:pic>
        <p:nvPicPr>
          <p:cNvPr id="12" name="Picture 11" descr="gj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5410200"/>
            <a:ext cx="1857375" cy="1447800"/>
          </a:xfrm>
          <a:prstGeom prst="rect">
            <a:avLst/>
          </a:prstGeom>
        </p:spPr>
      </p:pic>
      <p:pic>
        <p:nvPicPr>
          <p:cNvPr id="10" name="Picture 9" descr="aaaaaa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5562600"/>
            <a:ext cx="1952625" cy="129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0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33FF"/>
            </a:gs>
            <a:gs pos="100000">
              <a:srgbClr val="FF00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00200"/>
            <a:ext cx="8534400" cy="830997"/>
          </a:xfrm>
          <a:prstGeom prst="rect">
            <a:avLst/>
          </a:prstGeom>
          <a:gradFill>
            <a:gsLst>
              <a:gs pos="0">
                <a:srgbClr val="3333FF"/>
              </a:gs>
              <a:gs pos="100000">
                <a:srgbClr val="FF00FF"/>
              </a:gs>
            </a:gsLst>
            <a:lin ang="16200000" scaled="1"/>
          </a:gra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Keep quite and listen the rhyme.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57200"/>
            <a:ext cx="8839200" cy="830997"/>
          </a:xfrm>
          <a:prstGeom prst="rect">
            <a:avLst/>
          </a:prstGeom>
          <a:noFill/>
          <a:ln w="1905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 you want to listen the rhyme?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67200" y="2438400"/>
            <a:ext cx="685800" cy="76200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3791" y="3200400"/>
            <a:ext cx="8225137" cy="1107996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ing </a:t>
            </a:r>
            <a:r>
              <a:rPr lang="en-US" sz="6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ring</a:t>
            </a:r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It’s the phone</a:t>
            </a:r>
            <a:endParaRPr lang="en-US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70370" y="4343400"/>
            <a:ext cx="4251484" cy="1107996"/>
          </a:xfrm>
          <a:prstGeom prst="rect">
            <a:avLst/>
          </a:prstGeom>
          <a:noFill/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Hello </a:t>
            </a:r>
            <a:r>
              <a:rPr lang="en-US" sz="6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hello</a:t>
            </a:r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1063" y="5181600"/>
            <a:ext cx="7340471" cy="1200329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am a rat </a:t>
            </a:r>
            <a:r>
              <a:rPr lang="en-US" sz="7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 a mat.</a:t>
            </a:r>
            <a:endParaRPr lang="en-US" sz="7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33FF"/>
            </a:gs>
            <a:gs pos="100000">
              <a:srgbClr val="FF00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0"/>
            <a:ext cx="7086600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Checking learning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76400"/>
            <a:ext cx="86868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Recite the rhyme with correct pronunciation </a:t>
            </a:r>
            <a:endParaRPr 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1400" y="4114800"/>
            <a:ext cx="5029200" cy="830997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Hello </a:t>
            </a:r>
            <a:r>
              <a:rPr lang="en-US" sz="4800" b="1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hello</a:t>
            </a:r>
            <a:r>
              <a:rPr lang="en-US" sz="48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4800" b="1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hh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977661"/>
            <a:ext cx="2667000" cy="32707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3131403"/>
            <a:ext cx="601980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Ring… 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ing…It’s the phone!</a:t>
            </a:r>
            <a:endParaRPr lang="en-US" b="1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5726" y="5029200"/>
            <a:ext cx="6143028" cy="101566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am a rat on a mat.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8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33FF"/>
            </a:gs>
            <a:gs pos="100000">
              <a:srgbClr val="FF00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76200"/>
            <a:ext cx="3581400" cy="1143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Task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3703" y="2310348"/>
            <a:ext cx="7491987" cy="378565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ing </a:t>
            </a:r>
            <a:r>
              <a:rPr lang="en-US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ring</a:t>
            </a:r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It’s the phone</a:t>
            </a:r>
          </a:p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…………..</a:t>
            </a:r>
          </a:p>
          <a:p>
            <a:pPr algn="ctr"/>
            <a:r>
              <a:rPr lang="en-US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am a </a:t>
            </a:r>
            <a:r>
              <a:rPr lang="en-US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rat </a:t>
            </a:r>
            <a:r>
              <a:rPr lang="en-US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mat.</a:t>
            </a:r>
          </a:p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…………………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139" y="1371600"/>
            <a:ext cx="8045513" cy="685800"/>
          </a:xfrm>
          <a:prstGeom prst="rect">
            <a:avLst/>
          </a:prstGeom>
          <a:solidFill>
            <a:srgbClr val="3333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You Says the next line?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33FF"/>
            </a:gs>
            <a:gs pos="100000">
              <a:srgbClr val="FF00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257800"/>
            <a:ext cx="7786555" cy="1446550"/>
          </a:xfrm>
          <a:prstGeom prst="rect">
            <a:avLst/>
          </a:prstGeom>
          <a:gradFill>
            <a:gsLst>
              <a:gs pos="0">
                <a:srgbClr val="FF00FF"/>
              </a:gs>
              <a:gs pos="100000">
                <a:srgbClr val="3333FF"/>
              </a:gs>
            </a:gsLst>
            <a:lin ang="162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Thanks to all</a:t>
            </a:r>
            <a:endParaRPr lang="en-US" sz="8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19200"/>
            <a:ext cx="3404097" cy="3564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76200"/>
            <a:ext cx="2381250" cy="518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99" y="76200"/>
            <a:ext cx="212774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28800"/>
            <a:ext cx="8569509" cy="280076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Mst. Mursheda Begum</a:t>
            </a:r>
          </a:p>
          <a:p>
            <a:r>
              <a:rPr lang="bn-BD" sz="4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bn-BD" sz="4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Niz Baurbagh Wesr GPS</a:t>
            </a:r>
          </a:p>
          <a:p>
            <a:r>
              <a:rPr lang="bn-BD" sz="4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Kanaight,Sylhet</a:t>
            </a:r>
            <a:endParaRPr lang="en-US" sz="44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4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FF"/>
            </a:gs>
            <a:gs pos="100000">
              <a:srgbClr val="33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34619"/>
            <a:ext cx="8001000" cy="4708981"/>
          </a:xfrm>
          <a:prstGeom prst="rect">
            <a:avLst/>
          </a:prstGeom>
          <a:noFill/>
          <a:ln w="57150"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bn-IN" sz="6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n-IN" sz="6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</a:t>
            </a:r>
          </a:p>
          <a:p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bn-IN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n-IN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bn-IN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n-IN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sz="48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Kring</a:t>
            </a:r>
            <a:r>
              <a:rPr lang="en-US" sz="4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kring</a:t>
            </a:r>
            <a:r>
              <a:rPr lang="en-US" sz="4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telephone </a:t>
            </a:r>
          </a:p>
          <a:p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Time- 40 minutes.</a:t>
            </a:r>
          </a:p>
          <a:p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26.03.2020</a:t>
            </a:r>
            <a:endParaRPr lang="en-US" sz="48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33FF"/>
            </a:gs>
            <a:gs pos="100000">
              <a:srgbClr val="FF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362200"/>
            <a:ext cx="8534400" cy="2585323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sto MT" panose="02040603050505030304" pitchFamily="18" charset="0"/>
                <a:cs typeface="NikoshBAN" panose="02000000000000000000" pitchFamily="2" charset="0"/>
              </a:rPr>
              <a:t>4.1.1. Enjoy the rhythm </a:t>
            </a:r>
            <a:endParaRPr lang="bn-IN" sz="54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sto MT" panose="02040603050505030304" pitchFamily="18" charset="0"/>
              <a:cs typeface="NikoshBAN" panose="02000000000000000000" pitchFamily="2" charset="0"/>
            </a:endParaRPr>
          </a:p>
          <a:p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sto MT" panose="02040603050505030304" pitchFamily="18" charset="0"/>
                <a:cs typeface="NikoshBAN" panose="02000000000000000000" pitchFamily="2" charset="0"/>
              </a:rPr>
              <a:t>and music of simple</a:t>
            </a:r>
            <a:r>
              <a:rPr lang="bn-IN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sto MT" panose="02040603050505030304" pitchFamily="18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sto MT" panose="02040603050505030304" pitchFamily="18" charset="0"/>
                <a:cs typeface="NikoshBAN" panose="02000000000000000000" pitchFamily="2" charset="0"/>
              </a:rPr>
              <a:t>rhymes.</a:t>
            </a:r>
            <a:endParaRPr lang="en-US" sz="5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sto MT" panose="02040603050505030304" pitchFamily="18" charset="0"/>
              <a:cs typeface="NikoshBAN" panose="02000000000000000000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685800" y="685800"/>
            <a:ext cx="7696200" cy="1219200"/>
          </a:xfrm>
          <a:prstGeom prst="horizontalScroll">
            <a:avLst/>
          </a:prstGeom>
          <a:scene3d>
            <a:camera prst="perspective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Students will be able to… </a:t>
            </a:r>
            <a:endParaRPr lang="en-US" sz="54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909">
              <a:srgbClr val="3333FF"/>
            </a:gs>
            <a:gs pos="0">
              <a:schemeClr val="accent1">
                <a:lumMod val="45000"/>
                <a:lumOff val="55000"/>
              </a:schemeClr>
            </a:gs>
            <a:gs pos="1000">
              <a:srgbClr val="FF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304800"/>
            <a:ext cx="7438144" cy="1569660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Do you like to See</a:t>
            </a:r>
          </a:p>
          <a:p>
            <a:pPr algn="ctr"/>
            <a:r>
              <a:rPr lang="en-US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some picture?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181600"/>
            <a:ext cx="57150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Let’s see.</a:t>
            </a:r>
            <a:endParaRPr lang="en-US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ghhh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184030"/>
            <a:ext cx="2971800" cy="2599376"/>
          </a:xfrm>
          <a:prstGeom prst="rect">
            <a:avLst/>
          </a:prstGeom>
        </p:spPr>
      </p:pic>
      <p:pic>
        <p:nvPicPr>
          <p:cNvPr id="8" name="Picture 7" descr="hhh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8991" y="2188558"/>
            <a:ext cx="2572609" cy="2599376"/>
          </a:xfrm>
          <a:prstGeom prst="rect">
            <a:avLst/>
          </a:prstGeom>
        </p:spPr>
      </p:pic>
      <p:pic>
        <p:nvPicPr>
          <p:cNvPr id="9" name="Picture 8" descr="pranvnn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3672" y="2184030"/>
            <a:ext cx="3050928" cy="2599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257800"/>
            <a:ext cx="7696200" cy="830997"/>
          </a:xfrm>
          <a:prstGeom prst="rect">
            <a:avLst/>
          </a:prstGeom>
          <a:noFill/>
          <a:ln w="38100"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Ring… 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ing…It’s the phone!</a:t>
            </a:r>
            <a:endParaRPr lang="en-US" sz="4800" b="1" dirty="0">
              <a:ln w="1143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hhh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"/>
            <a:ext cx="6477000" cy="4338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191000"/>
            <a:ext cx="8001000" cy="2123658"/>
          </a:xfrm>
          <a:prstGeom prst="rect">
            <a:avLst/>
          </a:prstGeom>
          <a:noFill/>
          <a:ln w="38100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Hello </a:t>
            </a:r>
            <a:r>
              <a:rPr lang="en-US" sz="6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hello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 a rat </a:t>
            </a:r>
            <a:r>
              <a:rPr lang="en-US" sz="6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a mat.</a:t>
            </a:r>
            <a:endParaRPr lang="en-US" sz="6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42847"/>
            <a:ext cx="6103510" cy="38243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852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00000">
              <a:srgbClr val="FF00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0665" y="4495800"/>
            <a:ext cx="7086600" cy="1938992"/>
          </a:xfrm>
          <a:prstGeom prst="rect">
            <a:avLst/>
          </a:prstGeom>
          <a:noFill/>
          <a:ln w="38100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this the cat? </a:t>
            </a:r>
          </a:p>
          <a:p>
            <a:pPr algn="ctr"/>
            <a:r>
              <a:rPr lang="en-US" sz="6000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 a cat in a hat.</a:t>
            </a:r>
            <a:endParaRPr lang="en-US" sz="6000" b="1" dirty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at-with-h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28600"/>
            <a:ext cx="4876800" cy="4409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4495800" cy="4930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14400" y="5638800"/>
            <a:ext cx="6934200" cy="914400"/>
          </a:xfrm>
          <a:prstGeom prst="rect">
            <a:avLst/>
          </a:prstGeom>
          <a:solidFill>
            <a:srgbClr val="3333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itchFamily="18" charset="0"/>
              </a:rPr>
              <a:t>But I’m not at home !</a:t>
            </a:r>
            <a:endParaRPr lang="en-US" sz="5400" b="1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2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790</TotalTime>
  <Words>218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Bell MT</vt:lpstr>
      <vt:lpstr>Calibri</vt:lpstr>
      <vt:lpstr>Calisto MT</vt:lpstr>
      <vt:lpstr>Franklin Gothic Book</vt:lpstr>
      <vt:lpstr>Franklin Gothic Medium</vt:lpstr>
      <vt:lpstr>Impact</vt:lpstr>
      <vt:lpstr>NikoshBAN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sagor</dc:creator>
  <cp:lastModifiedBy>kabir uddin</cp:lastModifiedBy>
  <cp:revision>230</cp:revision>
  <dcterms:created xsi:type="dcterms:W3CDTF">2006-08-16T00:00:00Z</dcterms:created>
  <dcterms:modified xsi:type="dcterms:W3CDTF">2020-03-26T05:35:23Z</dcterms:modified>
</cp:coreProperties>
</file>