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9"/>
  </p:notesMasterIdLst>
  <p:sldIdLst>
    <p:sldId id="256" r:id="rId2"/>
    <p:sldId id="259" r:id="rId3"/>
    <p:sldId id="292" r:id="rId4"/>
    <p:sldId id="260" r:id="rId5"/>
    <p:sldId id="261" r:id="rId6"/>
    <p:sldId id="257" r:id="rId7"/>
    <p:sldId id="293" r:id="rId8"/>
    <p:sldId id="303" r:id="rId9"/>
    <p:sldId id="263" r:id="rId10"/>
    <p:sldId id="264" r:id="rId11"/>
    <p:sldId id="298" r:id="rId12"/>
    <p:sldId id="258" r:id="rId13"/>
    <p:sldId id="262" r:id="rId14"/>
    <p:sldId id="294" r:id="rId15"/>
    <p:sldId id="295" r:id="rId16"/>
    <p:sldId id="296" r:id="rId17"/>
    <p:sldId id="297" r:id="rId18"/>
    <p:sldId id="301" r:id="rId19"/>
    <p:sldId id="299" r:id="rId20"/>
    <p:sldId id="300" r:id="rId21"/>
    <p:sldId id="305" r:id="rId22"/>
    <p:sldId id="304" r:id="rId23"/>
    <p:sldId id="265" r:id="rId24"/>
    <p:sldId id="302" r:id="rId25"/>
    <p:sldId id="271" r:id="rId26"/>
    <p:sldId id="267" r:id="rId27"/>
    <p:sldId id="269" r:id="rId28"/>
  </p:sldIdLst>
  <p:sldSz cx="9144000" cy="5143500" type="screen16x9"/>
  <p:notesSz cx="6858000" cy="9144000"/>
  <p:embeddedFontLst>
    <p:embeddedFont>
      <p:font typeface="NikoshBAN" pitchFamily="2" charset="0"/>
      <p:regular r:id="rId30"/>
    </p:embeddedFont>
    <p:embeddedFont>
      <p:font typeface="Merriweather" charset="0"/>
      <p:regular r:id="rId31"/>
      <p:bold r:id="rId32"/>
      <p:italic r:id="rId33"/>
      <p:boldItalic r:id="rId34"/>
    </p:embeddedFont>
    <p:embeddedFont>
      <p:font typeface="Abel"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2B5789D-1E30-48E7-A187-3B3E01E3FE44}">
  <a:tblStyle styleId="{32B5789D-1E30-48E7-A187-3B3E01E3FE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84" y="-52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5a36750b0_0_24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5a36750b0_0_24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5a36750b0_0_28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5a36750b0_0_28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aee7cff8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aee7cff8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5a36750b0_0_28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5a36750b0_0_28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5a36750b0_0_24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5a36750b0_0_24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5a8886c2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5a8886c2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5a36750b0_0_28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5a36750b0_0_28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59a6fc40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59a6fc40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1"/>
        <p:cNvGrpSpPr/>
        <p:nvPr/>
      </p:nvGrpSpPr>
      <p:grpSpPr>
        <a:xfrm>
          <a:off x="0" y="0"/>
          <a:ext cx="0" cy="0"/>
          <a:chOff x="0" y="0"/>
          <a:chExt cx="0" cy="0"/>
        </a:xfrm>
      </p:grpSpPr>
      <p:sp>
        <p:nvSpPr>
          <p:cNvPr id="4402" name="Google Shape;4402;g75a36750b0_0_24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3" name="Google Shape;4403;g75a36750b0_0_24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59a6fc40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59a6fc40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5a36750b0_0_24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5a36750b0_0_24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aee7cff8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aee7cff8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aee7cff8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aee7cff8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5a36750b0_0_28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5a36750b0_0_28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5a36750b0_0_28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5a36750b0_0_28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5a36750b0_0_28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5a36750b0_0_28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5a36750b0_0_28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5a36750b0_0_28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43300" y="1594938"/>
            <a:ext cx="3857400" cy="1615500"/>
          </a:xfrm>
          <a:prstGeom prst="rect">
            <a:avLst/>
          </a:prstGeom>
        </p:spPr>
        <p:txBody>
          <a:bodyPr spcFirstLastPara="1" wrap="square" lIns="91425" tIns="0" rIns="91425" bIns="0" anchor="b" anchorCtr="0">
            <a:noAutofit/>
          </a:bodyPr>
          <a:lstStyle>
            <a:lvl1pPr lvl="0" algn="ctr">
              <a:spcBef>
                <a:spcPts val="0"/>
              </a:spcBef>
              <a:spcAft>
                <a:spcPts val="0"/>
              </a:spcAft>
              <a:buClr>
                <a:srgbClr val="FFFFFF"/>
              </a:buClr>
              <a:buSzPts val="5500"/>
              <a:buNone/>
              <a:defRPr sz="5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10" name="Google Shape;10;p2"/>
          <p:cNvSpPr txBox="1">
            <a:spLocks noGrp="1"/>
          </p:cNvSpPr>
          <p:nvPr>
            <p:ph type="subTitle" idx="1"/>
          </p:nvPr>
        </p:nvSpPr>
        <p:spPr>
          <a:xfrm>
            <a:off x="2643300" y="3210463"/>
            <a:ext cx="3857400" cy="338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1pPr>
            <a:lvl2pPr lvl="1"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2pPr>
            <a:lvl3pPr lvl="2"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3pPr>
            <a:lvl4pPr lvl="3"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4pPr>
            <a:lvl5pPr lvl="4"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5pPr>
            <a:lvl6pPr lvl="5"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6pPr>
            <a:lvl7pPr lvl="6"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7pPr>
            <a:lvl8pPr lvl="7"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8pPr>
            <a:lvl9pPr lvl="8" algn="ctr">
              <a:lnSpc>
                <a:spcPct val="100000"/>
              </a:lnSpc>
              <a:spcBef>
                <a:spcPts val="0"/>
              </a:spcBef>
              <a:spcAft>
                <a:spcPts val="0"/>
              </a:spcAft>
              <a:buClr>
                <a:srgbClr val="FFFFFF"/>
              </a:buClr>
              <a:buSzPts val="1600"/>
              <a:buFont typeface="Abel"/>
              <a:buNone/>
              <a:defRPr sz="1600">
                <a:solidFill>
                  <a:srgbClr val="FFFFFF"/>
                </a:solidFill>
                <a:latin typeface="Abel"/>
                <a:ea typeface="Abel"/>
                <a:cs typeface="Abel"/>
                <a:sym typeface="Abel"/>
              </a:defRPr>
            </a:lvl9pPr>
          </a:lstStyle>
          <a:p>
            <a:endParaRPr/>
          </a:p>
        </p:txBody>
      </p:sp>
      <p:sp>
        <p:nvSpPr>
          <p:cNvPr id="4" name="TextBox 3"/>
          <p:cNvSpPr txBox="1"/>
          <p:nvPr userDrawn="1"/>
        </p:nvSpPr>
        <p:spPr>
          <a:xfrm>
            <a:off x="6705600" y="4857750"/>
            <a:ext cx="2111475" cy="307777"/>
          </a:xfrm>
          <a:prstGeom prst="rect">
            <a:avLst/>
          </a:prstGeom>
          <a:noFill/>
        </p:spPr>
        <p:txBody>
          <a:bodyPr wrap="none" rtlCol="0">
            <a:spAutoFit/>
          </a:bodyPr>
          <a:lstStyle/>
          <a:p>
            <a:r>
              <a:rPr lang="bn-BD" dirty="0" smtClean="0">
                <a:latin typeface="NikoshBAN" pitchFamily="2" charset="0"/>
                <a:cs typeface="NikoshBAN" pitchFamily="2" charset="0"/>
              </a:rPr>
              <a:t>বাকি আল হাসান, ০১৭১১ ১৮২৪০৪ </a:t>
            </a: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3"/>
          <p:cNvSpPr txBox="1">
            <a:spLocks noGrp="1"/>
          </p:cNvSpPr>
          <p:nvPr>
            <p:ph type="title" hasCustomPrompt="1"/>
          </p:nvPr>
        </p:nvSpPr>
        <p:spPr>
          <a:xfrm>
            <a:off x="1891650" y="938175"/>
            <a:ext cx="2022600" cy="86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39" name="Google Shape;39;p13"/>
          <p:cNvSpPr txBox="1">
            <a:spLocks noGrp="1"/>
          </p:cNvSpPr>
          <p:nvPr>
            <p:ph type="subTitle" idx="1"/>
          </p:nvPr>
        </p:nvSpPr>
        <p:spPr>
          <a:xfrm>
            <a:off x="1538700" y="1728713"/>
            <a:ext cx="2728500" cy="363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a:lnSpc>
                <a:spcPct val="100000"/>
              </a:lnSpc>
              <a:spcBef>
                <a:spcPts val="0"/>
              </a:spcBef>
              <a:spcAft>
                <a:spcPts val="0"/>
              </a:spcAft>
              <a:buNone/>
              <a:defRPr/>
            </a:lvl2pPr>
            <a:lvl3pPr lvl="2" algn="ctr">
              <a:lnSpc>
                <a:spcPct val="100000"/>
              </a:lnSpc>
              <a:spcBef>
                <a:spcPts val="0"/>
              </a:spcBef>
              <a:spcAft>
                <a:spcPts val="0"/>
              </a:spcAft>
              <a:buNone/>
              <a:defRPr/>
            </a:lvl3pPr>
            <a:lvl4pPr lvl="3" algn="ctr">
              <a:lnSpc>
                <a:spcPct val="100000"/>
              </a:lnSpc>
              <a:spcBef>
                <a:spcPts val="0"/>
              </a:spcBef>
              <a:spcAft>
                <a:spcPts val="0"/>
              </a:spcAft>
              <a:buNone/>
              <a:defRPr/>
            </a:lvl4pPr>
            <a:lvl5pPr lvl="4" algn="ctr">
              <a:lnSpc>
                <a:spcPct val="100000"/>
              </a:lnSpc>
              <a:spcBef>
                <a:spcPts val="0"/>
              </a:spcBef>
              <a:spcAft>
                <a:spcPts val="0"/>
              </a:spcAft>
              <a:buNone/>
              <a:defRPr/>
            </a:lvl5pPr>
            <a:lvl6pPr lvl="5" algn="ctr">
              <a:lnSpc>
                <a:spcPct val="100000"/>
              </a:lnSpc>
              <a:spcBef>
                <a:spcPts val="0"/>
              </a:spcBef>
              <a:spcAft>
                <a:spcPts val="0"/>
              </a:spcAft>
              <a:buNone/>
              <a:defRPr/>
            </a:lvl6pPr>
            <a:lvl7pPr lvl="6" algn="ctr">
              <a:lnSpc>
                <a:spcPct val="100000"/>
              </a:lnSpc>
              <a:spcBef>
                <a:spcPts val="0"/>
              </a:spcBef>
              <a:spcAft>
                <a:spcPts val="0"/>
              </a:spcAft>
              <a:buNone/>
              <a:defRPr/>
            </a:lvl7pPr>
            <a:lvl8pPr lvl="7" algn="ctr">
              <a:lnSpc>
                <a:spcPct val="100000"/>
              </a:lnSpc>
              <a:spcBef>
                <a:spcPts val="0"/>
              </a:spcBef>
              <a:spcAft>
                <a:spcPts val="0"/>
              </a:spcAft>
              <a:buNone/>
              <a:defRPr/>
            </a:lvl8pPr>
            <a:lvl9pPr lvl="8" algn="ctr">
              <a:lnSpc>
                <a:spcPct val="100000"/>
              </a:lnSpc>
              <a:spcBef>
                <a:spcPts val="0"/>
              </a:spcBef>
              <a:spcAft>
                <a:spcPts val="0"/>
              </a:spcAft>
              <a:buNone/>
              <a:defRPr/>
            </a:lvl9pPr>
          </a:lstStyle>
          <a:p>
            <a:endParaRPr/>
          </a:p>
        </p:txBody>
      </p:sp>
      <p:sp>
        <p:nvSpPr>
          <p:cNvPr id="40" name="Google Shape;40;p13"/>
          <p:cNvSpPr txBox="1">
            <a:spLocks noGrp="1"/>
          </p:cNvSpPr>
          <p:nvPr>
            <p:ph type="subTitle" idx="2"/>
          </p:nvPr>
        </p:nvSpPr>
        <p:spPr>
          <a:xfrm>
            <a:off x="1538700" y="2017950"/>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41" name="Google Shape;41;p13"/>
          <p:cNvSpPr txBox="1">
            <a:spLocks noGrp="1"/>
          </p:cNvSpPr>
          <p:nvPr>
            <p:ph type="title" idx="3" hasCustomPrompt="1"/>
          </p:nvPr>
        </p:nvSpPr>
        <p:spPr>
          <a:xfrm>
            <a:off x="1891650" y="2762250"/>
            <a:ext cx="2022600" cy="86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42" name="Google Shape;42;p13"/>
          <p:cNvSpPr txBox="1">
            <a:spLocks noGrp="1"/>
          </p:cNvSpPr>
          <p:nvPr>
            <p:ph type="subTitle" idx="4"/>
          </p:nvPr>
        </p:nvSpPr>
        <p:spPr>
          <a:xfrm>
            <a:off x="1538700" y="3552788"/>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43" name="Google Shape;43;p13"/>
          <p:cNvSpPr txBox="1">
            <a:spLocks noGrp="1"/>
          </p:cNvSpPr>
          <p:nvPr>
            <p:ph type="subTitle" idx="5"/>
          </p:nvPr>
        </p:nvSpPr>
        <p:spPr>
          <a:xfrm>
            <a:off x="1538700" y="3842025"/>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44" name="Google Shape;44;p13"/>
          <p:cNvSpPr txBox="1">
            <a:spLocks noGrp="1"/>
          </p:cNvSpPr>
          <p:nvPr>
            <p:ph type="title" idx="6" hasCustomPrompt="1"/>
          </p:nvPr>
        </p:nvSpPr>
        <p:spPr>
          <a:xfrm>
            <a:off x="5229750" y="938175"/>
            <a:ext cx="2022600" cy="86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45" name="Google Shape;45;p13"/>
          <p:cNvSpPr txBox="1">
            <a:spLocks noGrp="1"/>
          </p:cNvSpPr>
          <p:nvPr>
            <p:ph type="subTitle" idx="7"/>
          </p:nvPr>
        </p:nvSpPr>
        <p:spPr>
          <a:xfrm>
            <a:off x="4876800" y="1728713"/>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46" name="Google Shape;46;p13"/>
          <p:cNvSpPr txBox="1">
            <a:spLocks noGrp="1"/>
          </p:cNvSpPr>
          <p:nvPr>
            <p:ph type="subTitle" idx="8"/>
          </p:nvPr>
        </p:nvSpPr>
        <p:spPr>
          <a:xfrm>
            <a:off x="4876800" y="2017950"/>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47" name="Google Shape;47;p13"/>
          <p:cNvSpPr txBox="1">
            <a:spLocks noGrp="1"/>
          </p:cNvSpPr>
          <p:nvPr>
            <p:ph type="title" idx="9" hasCustomPrompt="1"/>
          </p:nvPr>
        </p:nvSpPr>
        <p:spPr>
          <a:xfrm>
            <a:off x="5229750" y="2762250"/>
            <a:ext cx="2022600" cy="864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000"/>
              <a:buNone/>
              <a:defRPr sz="5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48" name="Google Shape;48;p13"/>
          <p:cNvSpPr txBox="1">
            <a:spLocks noGrp="1"/>
          </p:cNvSpPr>
          <p:nvPr>
            <p:ph type="subTitle" idx="13"/>
          </p:nvPr>
        </p:nvSpPr>
        <p:spPr>
          <a:xfrm>
            <a:off x="4876800" y="3552788"/>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49" name="Google Shape;49;p13"/>
          <p:cNvSpPr txBox="1">
            <a:spLocks noGrp="1"/>
          </p:cNvSpPr>
          <p:nvPr>
            <p:ph type="subTitle" idx="14"/>
          </p:nvPr>
        </p:nvSpPr>
        <p:spPr>
          <a:xfrm>
            <a:off x="4876800" y="3842025"/>
            <a:ext cx="2728500" cy="36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p:cSld name="CUSTOM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714525" y="1636050"/>
            <a:ext cx="3857400" cy="464700"/>
          </a:xfrm>
          <a:prstGeom prst="rect">
            <a:avLst/>
          </a:prstGeom>
        </p:spPr>
        <p:txBody>
          <a:bodyPr spcFirstLastPara="1" wrap="square" lIns="91425" tIns="91425" rIns="91425" bIns="91425" anchor="ctr" anchorCtr="0">
            <a:noAutofit/>
          </a:bodyPr>
          <a:lstStyle>
            <a:lvl1pPr lvl="0">
              <a:spcBef>
                <a:spcPts val="0"/>
              </a:spcBef>
              <a:spcAft>
                <a:spcPts val="0"/>
              </a:spcAft>
              <a:buNone/>
              <a:defRPr sz="2000">
                <a:solidFill>
                  <a:srgbClr val="FFFFFF"/>
                </a:solidFill>
              </a:defRPr>
            </a:lvl1pPr>
            <a:lvl2pPr lvl="1">
              <a:spcBef>
                <a:spcPts val="0"/>
              </a:spcBef>
              <a:spcAft>
                <a:spcPts val="0"/>
              </a:spcAft>
              <a:buNone/>
              <a:defRPr>
                <a:latin typeface="Abel"/>
                <a:ea typeface="Abel"/>
                <a:cs typeface="Abel"/>
                <a:sym typeface="Abel"/>
              </a:defRPr>
            </a:lvl2pPr>
            <a:lvl3pPr lvl="2">
              <a:spcBef>
                <a:spcPts val="0"/>
              </a:spcBef>
              <a:spcAft>
                <a:spcPts val="0"/>
              </a:spcAft>
              <a:buNone/>
              <a:defRPr>
                <a:latin typeface="Abel"/>
                <a:ea typeface="Abel"/>
                <a:cs typeface="Abel"/>
                <a:sym typeface="Abel"/>
              </a:defRPr>
            </a:lvl3pPr>
            <a:lvl4pPr lvl="3">
              <a:spcBef>
                <a:spcPts val="0"/>
              </a:spcBef>
              <a:spcAft>
                <a:spcPts val="0"/>
              </a:spcAft>
              <a:buNone/>
              <a:defRPr>
                <a:latin typeface="Abel"/>
                <a:ea typeface="Abel"/>
                <a:cs typeface="Abel"/>
                <a:sym typeface="Abel"/>
              </a:defRPr>
            </a:lvl4pPr>
            <a:lvl5pPr lvl="4">
              <a:spcBef>
                <a:spcPts val="0"/>
              </a:spcBef>
              <a:spcAft>
                <a:spcPts val="0"/>
              </a:spcAft>
              <a:buNone/>
              <a:defRPr>
                <a:latin typeface="Abel"/>
                <a:ea typeface="Abel"/>
                <a:cs typeface="Abel"/>
                <a:sym typeface="Abel"/>
              </a:defRPr>
            </a:lvl5pPr>
            <a:lvl6pPr lvl="5">
              <a:spcBef>
                <a:spcPts val="0"/>
              </a:spcBef>
              <a:spcAft>
                <a:spcPts val="0"/>
              </a:spcAft>
              <a:buNone/>
              <a:defRPr>
                <a:latin typeface="Abel"/>
                <a:ea typeface="Abel"/>
                <a:cs typeface="Abel"/>
                <a:sym typeface="Abel"/>
              </a:defRPr>
            </a:lvl6pPr>
            <a:lvl7pPr lvl="6">
              <a:spcBef>
                <a:spcPts val="0"/>
              </a:spcBef>
              <a:spcAft>
                <a:spcPts val="0"/>
              </a:spcAft>
              <a:buNone/>
              <a:defRPr>
                <a:latin typeface="Abel"/>
                <a:ea typeface="Abel"/>
                <a:cs typeface="Abel"/>
                <a:sym typeface="Abel"/>
              </a:defRPr>
            </a:lvl7pPr>
            <a:lvl8pPr lvl="7">
              <a:spcBef>
                <a:spcPts val="0"/>
              </a:spcBef>
              <a:spcAft>
                <a:spcPts val="0"/>
              </a:spcAft>
              <a:buNone/>
              <a:defRPr>
                <a:latin typeface="Abel"/>
                <a:ea typeface="Abel"/>
                <a:cs typeface="Abel"/>
                <a:sym typeface="Abel"/>
              </a:defRPr>
            </a:lvl8pPr>
            <a:lvl9pPr lvl="8">
              <a:spcBef>
                <a:spcPts val="0"/>
              </a:spcBef>
              <a:spcAft>
                <a:spcPts val="0"/>
              </a:spcAft>
              <a:buNone/>
              <a:defRPr>
                <a:latin typeface="Abel"/>
                <a:ea typeface="Abel"/>
                <a:cs typeface="Abel"/>
                <a:sym typeface="Abel"/>
              </a:defRPr>
            </a:lvl9pPr>
          </a:lstStyle>
          <a:p>
            <a:endParaRPr/>
          </a:p>
        </p:txBody>
      </p:sp>
      <p:sp>
        <p:nvSpPr>
          <p:cNvPr id="52" name="Google Shape;52;p14"/>
          <p:cNvSpPr txBox="1">
            <a:spLocks noGrp="1"/>
          </p:cNvSpPr>
          <p:nvPr>
            <p:ph type="subTitle" idx="1"/>
          </p:nvPr>
        </p:nvSpPr>
        <p:spPr>
          <a:xfrm>
            <a:off x="714525" y="2100750"/>
            <a:ext cx="3857400" cy="140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1600">
                <a:solidFill>
                  <a:srgbClr val="FFFFFF"/>
                </a:solidFill>
              </a:defRPr>
            </a:lvl1pPr>
            <a:lvl2pPr lvl="1">
              <a:lnSpc>
                <a:spcPct val="100000"/>
              </a:lnSpc>
              <a:spcBef>
                <a:spcPts val="0"/>
              </a:spcBef>
              <a:spcAft>
                <a:spcPts val="0"/>
              </a:spcAft>
              <a:buNone/>
              <a:defRPr sz="1600"/>
            </a:lvl2pPr>
            <a:lvl3pPr lvl="2">
              <a:lnSpc>
                <a:spcPct val="100000"/>
              </a:lnSpc>
              <a:spcBef>
                <a:spcPts val="0"/>
              </a:spcBef>
              <a:spcAft>
                <a:spcPts val="0"/>
              </a:spcAft>
              <a:buNone/>
              <a:defRPr sz="1600"/>
            </a:lvl3pPr>
            <a:lvl4pPr lvl="3">
              <a:lnSpc>
                <a:spcPct val="100000"/>
              </a:lnSpc>
              <a:spcBef>
                <a:spcPts val="0"/>
              </a:spcBef>
              <a:spcAft>
                <a:spcPts val="0"/>
              </a:spcAft>
              <a:buNone/>
              <a:defRPr sz="1600"/>
            </a:lvl4pPr>
            <a:lvl5pPr lvl="4">
              <a:lnSpc>
                <a:spcPct val="100000"/>
              </a:lnSpc>
              <a:spcBef>
                <a:spcPts val="0"/>
              </a:spcBef>
              <a:spcAft>
                <a:spcPts val="0"/>
              </a:spcAft>
              <a:buNone/>
              <a:defRPr sz="1600"/>
            </a:lvl5pPr>
            <a:lvl6pPr lvl="5">
              <a:lnSpc>
                <a:spcPct val="100000"/>
              </a:lnSpc>
              <a:spcBef>
                <a:spcPts val="0"/>
              </a:spcBef>
              <a:spcAft>
                <a:spcPts val="0"/>
              </a:spcAft>
              <a:buNone/>
              <a:defRPr sz="1600"/>
            </a:lvl6pPr>
            <a:lvl7pPr lvl="6">
              <a:lnSpc>
                <a:spcPct val="100000"/>
              </a:lnSpc>
              <a:spcBef>
                <a:spcPts val="0"/>
              </a:spcBef>
              <a:spcAft>
                <a:spcPts val="0"/>
              </a:spcAft>
              <a:buNone/>
              <a:defRPr sz="1600"/>
            </a:lvl7pPr>
            <a:lvl8pPr lvl="7">
              <a:lnSpc>
                <a:spcPct val="100000"/>
              </a:lnSpc>
              <a:spcBef>
                <a:spcPts val="0"/>
              </a:spcBef>
              <a:spcAft>
                <a:spcPts val="0"/>
              </a:spcAft>
              <a:buNone/>
              <a:defRPr sz="1600"/>
            </a:lvl8pPr>
            <a:lvl9pPr lvl="8">
              <a:lnSpc>
                <a:spcPct val="100000"/>
              </a:lnSpc>
              <a:spcBef>
                <a:spcPts val="0"/>
              </a:spcBef>
              <a:spcAft>
                <a:spcPts val="0"/>
              </a:spcAft>
              <a:buNone/>
              <a:defRPr sz="1600"/>
            </a:lvl9pPr>
          </a:lstStyle>
          <a:p>
            <a:endParaRPr/>
          </a:p>
        </p:txBody>
      </p:sp>
      <p:pic>
        <p:nvPicPr>
          <p:cNvPr id="64514" name="Picture 2" descr="your Profile Photo, No photo description available."/>
          <p:cNvPicPr>
            <a:picLocks noChangeAspect="1" noChangeArrowheads="1"/>
          </p:cNvPicPr>
          <p:nvPr userDrawn="1"/>
        </p:nvPicPr>
        <p:blipFill>
          <a:blip r:embed="rId3"/>
          <a:srcRect/>
          <a:stretch>
            <a:fillRect/>
          </a:stretch>
        </p:blipFill>
        <p:spPr bwMode="auto">
          <a:xfrm>
            <a:off x="152400" y="4552950"/>
            <a:ext cx="457200" cy="45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2643300" y="3031738"/>
            <a:ext cx="3857400" cy="464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500">
                <a:solidFill>
                  <a:srgbClr val="FFFFFF"/>
                </a:solidFill>
              </a:defRPr>
            </a:lvl1pPr>
            <a:lvl2pPr lvl="1" rtl="0">
              <a:spcBef>
                <a:spcPts val="0"/>
              </a:spcBef>
              <a:spcAft>
                <a:spcPts val="0"/>
              </a:spcAft>
              <a:buNone/>
              <a:defRPr sz="1500">
                <a:latin typeface="Abel"/>
                <a:ea typeface="Abel"/>
                <a:cs typeface="Abel"/>
                <a:sym typeface="Abel"/>
              </a:defRPr>
            </a:lvl2pPr>
            <a:lvl3pPr lvl="2" rtl="0">
              <a:spcBef>
                <a:spcPts val="0"/>
              </a:spcBef>
              <a:spcAft>
                <a:spcPts val="0"/>
              </a:spcAft>
              <a:buNone/>
              <a:defRPr sz="1500">
                <a:latin typeface="Abel"/>
                <a:ea typeface="Abel"/>
                <a:cs typeface="Abel"/>
                <a:sym typeface="Abel"/>
              </a:defRPr>
            </a:lvl3pPr>
            <a:lvl4pPr lvl="3" rtl="0">
              <a:spcBef>
                <a:spcPts val="0"/>
              </a:spcBef>
              <a:spcAft>
                <a:spcPts val="0"/>
              </a:spcAft>
              <a:buNone/>
              <a:defRPr sz="1500">
                <a:latin typeface="Abel"/>
                <a:ea typeface="Abel"/>
                <a:cs typeface="Abel"/>
                <a:sym typeface="Abel"/>
              </a:defRPr>
            </a:lvl4pPr>
            <a:lvl5pPr lvl="4" rtl="0">
              <a:spcBef>
                <a:spcPts val="0"/>
              </a:spcBef>
              <a:spcAft>
                <a:spcPts val="0"/>
              </a:spcAft>
              <a:buNone/>
              <a:defRPr sz="1500">
                <a:latin typeface="Abel"/>
                <a:ea typeface="Abel"/>
                <a:cs typeface="Abel"/>
                <a:sym typeface="Abel"/>
              </a:defRPr>
            </a:lvl5pPr>
            <a:lvl6pPr lvl="5" rtl="0">
              <a:spcBef>
                <a:spcPts val="0"/>
              </a:spcBef>
              <a:spcAft>
                <a:spcPts val="0"/>
              </a:spcAft>
              <a:buNone/>
              <a:defRPr sz="1500">
                <a:latin typeface="Abel"/>
                <a:ea typeface="Abel"/>
                <a:cs typeface="Abel"/>
                <a:sym typeface="Abel"/>
              </a:defRPr>
            </a:lvl6pPr>
            <a:lvl7pPr lvl="6" rtl="0">
              <a:spcBef>
                <a:spcPts val="0"/>
              </a:spcBef>
              <a:spcAft>
                <a:spcPts val="0"/>
              </a:spcAft>
              <a:buNone/>
              <a:defRPr sz="1500">
                <a:latin typeface="Abel"/>
                <a:ea typeface="Abel"/>
                <a:cs typeface="Abel"/>
                <a:sym typeface="Abel"/>
              </a:defRPr>
            </a:lvl7pPr>
            <a:lvl8pPr lvl="7" rtl="0">
              <a:spcBef>
                <a:spcPts val="0"/>
              </a:spcBef>
              <a:spcAft>
                <a:spcPts val="0"/>
              </a:spcAft>
              <a:buNone/>
              <a:defRPr sz="1500">
                <a:latin typeface="Abel"/>
                <a:ea typeface="Abel"/>
                <a:cs typeface="Abel"/>
                <a:sym typeface="Abel"/>
              </a:defRPr>
            </a:lvl8pPr>
            <a:lvl9pPr lvl="8" rtl="0">
              <a:spcBef>
                <a:spcPts val="0"/>
              </a:spcBef>
              <a:spcAft>
                <a:spcPts val="0"/>
              </a:spcAft>
              <a:buNone/>
              <a:defRPr sz="1500">
                <a:latin typeface="Abel"/>
                <a:ea typeface="Abel"/>
                <a:cs typeface="Abel"/>
                <a:sym typeface="Abel"/>
              </a:defRPr>
            </a:lvl9pPr>
          </a:lstStyle>
          <a:p>
            <a:endParaRPr/>
          </a:p>
        </p:txBody>
      </p:sp>
      <p:sp>
        <p:nvSpPr>
          <p:cNvPr id="55" name="Google Shape;55;p15"/>
          <p:cNvSpPr txBox="1">
            <a:spLocks noGrp="1"/>
          </p:cNvSpPr>
          <p:nvPr>
            <p:ph type="subTitle" idx="1"/>
          </p:nvPr>
        </p:nvSpPr>
        <p:spPr>
          <a:xfrm>
            <a:off x="2643300" y="1647063"/>
            <a:ext cx="3857400" cy="1406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rgbClr val="FFFFFF"/>
                </a:solidFill>
              </a:defRPr>
            </a:lvl1pPr>
            <a:lvl2pPr lvl="1" rtl="0">
              <a:lnSpc>
                <a:spcPct val="100000"/>
              </a:lnSpc>
              <a:spcBef>
                <a:spcPts val="0"/>
              </a:spcBef>
              <a:spcAft>
                <a:spcPts val="0"/>
              </a:spcAft>
              <a:buNone/>
              <a:defRPr sz="2200"/>
            </a:lvl2pPr>
            <a:lvl3pPr lvl="2" rtl="0">
              <a:lnSpc>
                <a:spcPct val="100000"/>
              </a:lnSpc>
              <a:spcBef>
                <a:spcPts val="0"/>
              </a:spcBef>
              <a:spcAft>
                <a:spcPts val="0"/>
              </a:spcAft>
              <a:buNone/>
              <a:defRPr sz="2200"/>
            </a:lvl3pPr>
            <a:lvl4pPr lvl="3" rtl="0">
              <a:lnSpc>
                <a:spcPct val="100000"/>
              </a:lnSpc>
              <a:spcBef>
                <a:spcPts val="0"/>
              </a:spcBef>
              <a:spcAft>
                <a:spcPts val="0"/>
              </a:spcAft>
              <a:buNone/>
              <a:defRPr sz="2200"/>
            </a:lvl4pPr>
            <a:lvl5pPr lvl="4" rtl="0">
              <a:lnSpc>
                <a:spcPct val="100000"/>
              </a:lnSpc>
              <a:spcBef>
                <a:spcPts val="0"/>
              </a:spcBef>
              <a:spcAft>
                <a:spcPts val="0"/>
              </a:spcAft>
              <a:buNone/>
              <a:defRPr sz="2200"/>
            </a:lvl5pPr>
            <a:lvl6pPr lvl="5" rtl="0">
              <a:lnSpc>
                <a:spcPct val="100000"/>
              </a:lnSpc>
              <a:spcBef>
                <a:spcPts val="0"/>
              </a:spcBef>
              <a:spcAft>
                <a:spcPts val="0"/>
              </a:spcAft>
              <a:buNone/>
              <a:defRPr sz="2200"/>
            </a:lvl6pPr>
            <a:lvl7pPr lvl="6" rtl="0">
              <a:lnSpc>
                <a:spcPct val="100000"/>
              </a:lnSpc>
              <a:spcBef>
                <a:spcPts val="0"/>
              </a:spcBef>
              <a:spcAft>
                <a:spcPts val="0"/>
              </a:spcAft>
              <a:buNone/>
              <a:defRPr sz="2200"/>
            </a:lvl7pPr>
            <a:lvl8pPr lvl="7" rtl="0">
              <a:lnSpc>
                <a:spcPct val="100000"/>
              </a:lnSpc>
              <a:spcBef>
                <a:spcPts val="0"/>
              </a:spcBef>
              <a:spcAft>
                <a:spcPts val="0"/>
              </a:spcAft>
              <a:buNone/>
              <a:defRPr sz="2200"/>
            </a:lvl8pPr>
            <a:lvl9pPr lvl="8" rtl="0">
              <a:lnSpc>
                <a:spcPct val="100000"/>
              </a:lnSpc>
              <a:spcBef>
                <a:spcPts val="0"/>
              </a:spcBef>
              <a:spcAft>
                <a:spcPts val="0"/>
              </a:spcAft>
              <a:buNone/>
              <a:defRPr sz="2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CUSTOM_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6"/>
          <p:cNvSpPr txBox="1">
            <a:spLocks noGrp="1"/>
          </p:cNvSpPr>
          <p:nvPr>
            <p:ph type="subTitle" idx="1"/>
          </p:nvPr>
        </p:nvSpPr>
        <p:spPr>
          <a:xfrm>
            <a:off x="714525" y="2650575"/>
            <a:ext cx="2333400" cy="36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58" name="Google Shape;58;p16"/>
          <p:cNvSpPr txBox="1">
            <a:spLocks noGrp="1"/>
          </p:cNvSpPr>
          <p:nvPr>
            <p:ph type="subTitle" idx="2"/>
          </p:nvPr>
        </p:nvSpPr>
        <p:spPr>
          <a:xfrm>
            <a:off x="714525" y="2939801"/>
            <a:ext cx="2333400" cy="12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59" name="Google Shape;59;p16"/>
          <p:cNvSpPr txBox="1">
            <a:spLocks noGrp="1"/>
          </p:cNvSpPr>
          <p:nvPr>
            <p:ph type="subTitle" idx="3"/>
          </p:nvPr>
        </p:nvSpPr>
        <p:spPr>
          <a:xfrm>
            <a:off x="3405300" y="2650575"/>
            <a:ext cx="2333400" cy="36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60" name="Google Shape;60;p16"/>
          <p:cNvSpPr txBox="1">
            <a:spLocks noGrp="1"/>
          </p:cNvSpPr>
          <p:nvPr>
            <p:ph type="subTitle" idx="4"/>
          </p:nvPr>
        </p:nvSpPr>
        <p:spPr>
          <a:xfrm>
            <a:off x="3405300" y="2939801"/>
            <a:ext cx="2333400" cy="12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61" name="Google Shape;61;p16"/>
          <p:cNvSpPr txBox="1">
            <a:spLocks noGrp="1"/>
          </p:cNvSpPr>
          <p:nvPr>
            <p:ph type="subTitle" idx="5"/>
          </p:nvPr>
        </p:nvSpPr>
        <p:spPr>
          <a:xfrm>
            <a:off x="6096075" y="2650575"/>
            <a:ext cx="2333400" cy="36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62" name="Google Shape;62;p16"/>
          <p:cNvSpPr txBox="1">
            <a:spLocks noGrp="1"/>
          </p:cNvSpPr>
          <p:nvPr>
            <p:ph type="subTitle" idx="6"/>
          </p:nvPr>
        </p:nvSpPr>
        <p:spPr>
          <a:xfrm>
            <a:off x="6096075" y="2939801"/>
            <a:ext cx="2333400" cy="123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63" name="Google Shape;63;p16"/>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500">
                <a:solidFill>
                  <a:srgbClr val="FFFFFF"/>
                </a:solidFill>
              </a:defRPr>
            </a:lvl1pPr>
            <a:lvl2pPr lvl="1" algn="ctr">
              <a:spcBef>
                <a:spcPts val="0"/>
              </a:spcBef>
              <a:spcAft>
                <a:spcPts val="0"/>
              </a:spcAft>
              <a:buNone/>
              <a:defRPr sz="2500">
                <a:latin typeface="Abel"/>
                <a:ea typeface="Abel"/>
                <a:cs typeface="Abel"/>
                <a:sym typeface="Abel"/>
              </a:defRPr>
            </a:lvl2pPr>
            <a:lvl3pPr lvl="2" algn="ctr">
              <a:spcBef>
                <a:spcPts val="0"/>
              </a:spcBef>
              <a:spcAft>
                <a:spcPts val="0"/>
              </a:spcAft>
              <a:buNone/>
              <a:defRPr sz="2500">
                <a:latin typeface="Abel"/>
                <a:ea typeface="Abel"/>
                <a:cs typeface="Abel"/>
                <a:sym typeface="Abel"/>
              </a:defRPr>
            </a:lvl3pPr>
            <a:lvl4pPr lvl="3" algn="ctr">
              <a:spcBef>
                <a:spcPts val="0"/>
              </a:spcBef>
              <a:spcAft>
                <a:spcPts val="0"/>
              </a:spcAft>
              <a:buNone/>
              <a:defRPr sz="2500">
                <a:latin typeface="Abel"/>
                <a:ea typeface="Abel"/>
                <a:cs typeface="Abel"/>
                <a:sym typeface="Abel"/>
              </a:defRPr>
            </a:lvl4pPr>
            <a:lvl5pPr lvl="4" algn="ctr">
              <a:spcBef>
                <a:spcPts val="0"/>
              </a:spcBef>
              <a:spcAft>
                <a:spcPts val="0"/>
              </a:spcAft>
              <a:buNone/>
              <a:defRPr sz="2500">
                <a:latin typeface="Abel"/>
                <a:ea typeface="Abel"/>
                <a:cs typeface="Abel"/>
                <a:sym typeface="Abel"/>
              </a:defRPr>
            </a:lvl5pPr>
            <a:lvl6pPr lvl="5" algn="ctr">
              <a:spcBef>
                <a:spcPts val="0"/>
              </a:spcBef>
              <a:spcAft>
                <a:spcPts val="0"/>
              </a:spcAft>
              <a:buNone/>
              <a:defRPr sz="2500">
                <a:latin typeface="Abel"/>
                <a:ea typeface="Abel"/>
                <a:cs typeface="Abel"/>
                <a:sym typeface="Abel"/>
              </a:defRPr>
            </a:lvl6pPr>
            <a:lvl7pPr lvl="6" algn="ctr">
              <a:spcBef>
                <a:spcPts val="0"/>
              </a:spcBef>
              <a:spcAft>
                <a:spcPts val="0"/>
              </a:spcAft>
              <a:buNone/>
              <a:defRPr sz="2500">
                <a:latin typeface="Abel"/>
                <a:ea typeface="Abel"/>
                <a:cs typeface="Abel"/>
                <a:sym typeface="Abel"/>
              </a:defRPr>
            </a:lvl7pPr>
            <a:lvl8pPr lvl="7" algn="ctr">
              <a:spcBef>
                <a:spcPts val="0"/>
              </a:spcBef>
              <a:spcAft>
                <a:spcPts val="0"/>
              </a:spcAft>
              <a:buNone/>
              <a:defRPr sz="2500">
                <a:latin typeface="Abel"/>
                <a:ea typeface="Abel"/>
                <a:cs typeface="Abel"/>
                <a:sym typeface="Abel"/>
              </a:defRPr>
            </a:lvl8pPr>
            <a:lvl9pPr lvl="8" algn="ctr">
              <a:spcBef>
                <a:spcPts val="0"/>
              </a:spcBef>
              <a:spcAft>
                <a:spcPts val="0"/>
              </a:spcAft>
              <a:buNone/>
              <a:defRPr sz="2500">
                <a:latin typeface="Abel"/>
                <a:ea typeface="Abel"/>
                <a:cs typeface="Abel"/>
                <a:sym typeface="Abe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p:cSld name="CUSTOM_4">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subTitle" idx="1"/>
          </p:nvPr>
        </p:nvSpPr>
        <p:spPr>
          <a:xfrm>
            <a:off x="1165313" y="3031575"/>
            <a:ext cx="2955900" cy="36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66" name="Google Shape;66;p17"/>
          <p:cNvSpPr txBox="1">
            <a:spLocks noGrp="1"/>
          </p:cNvSpPr>
          <p:nvPr>
            <p:ph type="subTitle" idx="2"/>
          </p:nvPr>
        </p:nvSpPr>
        <p:spPr>
          <a:xfrm>
            <a:off x="1165313" y="3320800"/>
            <a:ext cx="2955900" cy="10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67" name="Google Shape;67;p17"/>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
        <p:nvSpPr>
          <p:cNvPr id="68" name="Google Shape;68;p17"/>
          <p:cNvSpPr txBox="1">
            <a:spLocks noGrp="1"/>
          </p:cNvSpPr>
          <p:nvPr>
            <p:ph type="subTitle" idx="3"/>
          </p:nvPr>
        </p:nvSpPr>
        <p:spPr>
          <a:xfrm>
            <a:off x="5022638" y="3031575"/>
            <a:ext cx="2955900" cy="36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69" name="Google Shape;69;p17"/>
          <p:cNvSpPr txBox="1">
            <a:spLocks noGrp="1"/>
          </p:cNvSpPr>
          <p:nvPr>
            <p:ph type="subTitle" idx="4"/>
          </p:nvPr>
        </p:nvSpPr>
        <p:spPr>
          <a:xfrm>
            <a:off x="5022638" y="3320800"/>
            <a:ext cx="2955900" cy="10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b="1">
                <a:solidFill>
                  <a:srgbClr val="FFFFFF"/>
                </a:solidFill>
              </a:defRPr>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lumns">
  <p:cSld name="CUSTOM_4_1">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
        <p:nvSpPr>
          <p:cNvPr id="72" name="Google Shape;72;p18"/>
          <p:cNvSpPr txBox="1">
            <a:spLocks noGrp="1"/>
          </p:cNvSpPr>
          <p:nvPr>
            <p:ph type="title" idx="2" hasCustomPrompt="1"/>
          </p:nvPr>
        </p:nvSpPr>
        <p:spPr>
          <a:xfrm>
            <a:off x="3482625" y="1302175"/>
            <a:ext cx="1076700" cy="363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73" name="Google Shape;73;p18"/>
          <p:cNvSpPr txBox="1">
            <a:spLocks noGrp="1"/>
          </p:cNvSpPr>
          <p:nvPr>
            <p:ph type="subTitle" idx="1"/>
          </p:nvPr>
        </p:nvSpPr>
        <p:spPr>
          <a:xfrm>
            <a:off x="714525" y="1396500"/>
            <a:ext cx="2615700" cy="363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74" name="Google Shape;74;p18"/>
          <p:cNvSpPr txBox="1">
            <a:spLocks noGrp="1"/>
          </p:cNvSpPr>
          <p:nvPr>
            <p:ph type="subTitle" idx="3"/>
          </p:nvPr>
        </p:nvSpPr>
        <p:spPr>
          <a:xfrm>
            <a:off x="714525" y="1685725"/>
            <a:ext cx="2615700" cy="77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b="1">
                <a:solidFill>
                  <a:srgbClr val="FFFFFF"/>
                </a:solidFill>
              </a:defRPr>
            </a:lvl1pPr>
            <a:lvl2pPr lvl="1" algn="r" rtl="0">
              <a:lnSpc>
                <a:spcPct val="100000"/>
              </a:lnSpc>
              <a:spcBef>
                <a:spcPts val="0"/>
              </a:spcBef>
              <a:spcAft>
                <a:spcPts val="0"/>
              </a:spcAft>
              <a:buNone/>
              <a:defRPr sz="1500"/>
            </a:lvl2pPr>
            <a:lvl3pPr lvl="2" algn="r" rtl="0">
              <a:lnSpc>
                <a:spcPct val="100000"/>
              </a:lnSpc>
              <a:spcBef>
                <a:spcPts val="0"/>
              </a:spcBef>
              <a:spcAft>
                <a:spcPts val="0"/>
              </a:spcAft>
              <a:buNone/>
              <a:defRPr sz="1500"/>
            </a:lvl3pPr>
            <a:lvl4pPr lvl="3" algn="r" rtl="0">
              <a:lnSpc>
                <a:spcPct val="100000"/>
              </a:lnSpc>
              <a:spcBef>
                <a:spcPts val="0"/>
              </a:spcBef>
              <a:spcAft>
                <a:spcPts val="0"/>
              </a:spcAft>
              <a:buNone/>
              <a:defRPr sz="1500"/>
            </a:lvl4pPr>
            <a:lvl5pPr lvl="4" algn="r" rtl="0">
              <a:lnSpc>
                <a:spcPct val="100000"/>
              </a:lnSpc>
              <a:spcBef>
                <a:spcPts val="0"/>
              </a:spcBef>
              <a:spcAft>
                <a:spcPts val="0"/>
              </a:spcAft>
              <a:buNone/>
              <a:defRPr sz="1500"/>
            </a:lvl5pPr>
            <a:lvl6pPr lvl="5" algn="r" rtl="0">
              <a:lnSpc>
                <a:spcPct val="100000"/>
              </a:lnSpc>
              <a:spcBef>
                <a:spcPts val="0"/>
              </a:spcBef>
              <a:spcAft>
                <a:spcPts val="0"/>
              </a:spcAft>
              <a:buNone/>
              <a:defRPr sz="1500"/>
            </a:lvl6pPr>
            <a:lvl7pPr lvl="6" algn="r" rtl="0">
              <a:lnSpc>
                <a:spcPct val="100000"/>
              </a:lnSpc>
              <a:spcBef>
                <a:spcPts val="0"/>
              </a:spcBef>
              <a:spcAft>
                <a:spcPts val="0"/>
              </a:spcAft>
              <a:buNone/>
              <a:defRPr sz="1500"/>
            </a:lvl7pPr>
            <a:lvl8pPr lvl="7" algn="r" rtl="0">
              <a:lnSpc>
                <a:spcPct val="100000"/>
              </a:lnSpc>
              <a:spcBef>
                <a:spcPts val="0"/>
              </a:spcBef>
              <a:spcAft>
                <a:spcPts val="0"/>
              </a:spcAft>
              <a:buNone/>
              <a:defRPr sz="1500"/>
            </a:lvl8pPr>
            <a:lvl9pPr lvl="8" algn="r" rtl="0">
              <a:lnSpc>
                <a:spcPct val="100000"/>
              </a:lnSpc>
              <a:spcBef>
                <a:spcPts val="0"/>
              </a:spcBef>
              <a:spcAft>
                <a:spcPts val="0"/>
              </a:spcAft>
              <a:buNone/>
              <a:defRPr sz="1500"/>
            </a:lvl9pPr>
          </a:lstStyle>
          <a:p>
            <a:endParaRPr/>
          </a:p>
        </p:txBody>
      </p:sp>
      <p:sp>
        <p:nvSpPr>
          <p:cNvPr id="75" name="Google Shape;75;p18"/>
          <p:cNvSpPr txBox="1">
            <a:spLocks noGrp="1"/>
          </p:cNvSpPr>
          <p:nvPr>
            <p:ph type="title" idx="4" hasCustomPrompt="1"/>
          </p:nvPr>
        </p:nvSpPr>
        <p:spPr>
          <a:xfrm>
            <a:off x="3482625" y="3018475"/>
            <a:ext cx="1076700" cy="363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5000"/>
              <a:buNone/>
              <a:defRPr sz="5000">
                <a:solidFill>
                  <a:srgbClr val="FFFFFF"/>
                </a:solidFill>
              </a:defRPr>
            </a:lvl2pPr>
            <a:lvl3pPr lvl="2" algn="ctr" rtl="0">
              <a:spcBef>
                <a:spcPts val="0"/>
              </a:spcBef>
              <a:spcAft>
                <a:spcPts val="0"/>
              </a:spcAft>
              <a:buClr>
                <a:srgbClr val="FFFFFF"/>
              </a:buClr>
              <a:buSzPts val="5000"/>
              <a:buNone/>
              <a:defRPr sz="5000">
                <a:solidFill>
                  <a:srgbClr val="FFFFFF"/>
                </a:solidFill>
              </a:defRPr>
            </a:lvl3pPr>
            <a:lvl4pPr lvl="3" algn="ctr" rtl="0">
              <a:spcBef>
                <a:spcPts val="0"/>
              </a:spcBef>
              <a:spcAft>
                <a:spcPts val="0"/>
              </a:spcAft>
              <a:buClr>
                <a:srgbClr val="FFFFFF"/>
              </a:buClr>
              <a:buSzPts val="5000"/>
              <a:buNone/>
              <a:defRPr sz="5000">
                <a:solidFill>
                  <a:srgbClr val="FFFFFF"/>
                </a:solidFill>
              </a:defRPr>
            </a:lvl4pPr>
            <a:lvl5pPr lvl="4" algn="ctr" rtl="0">
              <a:spcBef>
                <a:spcPts val="0"/>
              </a:spcBef>
              <a:spcAft>
                <a:spcPts val="0"/>
              </a:spcAft>
              <a:buClr>
                <a:srgbClr val="FFFFFF"/>
              </a:buClr>
              <a:buSzPts val="5000"/>
              <a:buNone/>
              <a:defRPr sz="5000">
                <a:solidFill>
                  <a:srgbClr val="FFFFFF"/>
                </a:solidFill>
              </a:defRPr>
            </a:lvl5pPr>
            <a:lvl6pPr lvl="5" algn="ctr" rtl="0">
              <a:spcBef>
                <a:spcPts val="0"/>
              </a:spcBef>
              <a:spcAft>
                <a:spcPts val="0"/>
              </a:spcAft>
              <a:buClr>
                <a:srgbClr val="FFFFFF"/>
              </a:buClr>
              <a:buSzPts val="5000"/>
              <a:buNone/>
              <a:defRPr sz="5000">
                <a:solidFill>
                  <a:srgbClr val="FFFFFF"/>
                </a:solidFill>
              </a:defRPr>
            </a:lvl6pPr>
            <a:lvl7pPr lvl="6" algn="ctr" rtl="0">
              <a:spcBef>
                <a:spcPts val="0"/>
              </a:spcBef>
              <a:spcAft>
                <a:spcPts val="0"/>
              </a:spcAft>
              <a:buClr>
                <a:srgbClr val="FFFFFF"/>
              </a:buClr>
              <a:buSzPts val="5000"/>
              <a:buNone/>
              <a:defRPr sz="5000">
                <a:solidFill>
                  <a:srgbClr val="FFFFFF"/>
                </a:solidFill>
              </a:defRPr>
            </a:lvl7pPr>
            <a:lvl8pPr lvl="7" algn="ctr" rtl="0">
              <a:spcBef>
                <a:spcPts val="0"/>
              </a:spcBef>
              <a:spcAft>
                <a:spcPts val="0"/>
              </a:spcAft>
              <a:buClr>
                <a:srgbClr val="FFFFFF"/>
              </a:buClr>
              <a:buSzPts val="5000"/>
              <a:buNone/>
              <a:defRPr sz="5000">
                <a:solidFill>
                  <a:srgbClr val="FFFFFF"/>
                </a:solidFill>
              </a:defRPr>
            </a:lvl8pPr>
            <a:lvl9pPr lvl="8" algn="ctr" rtl="0">
              <a:spcBef>
                <a:spcPts val="0"/>
              </a:spcBef>
              <a:spcAft>
                <a:spcPts val="0"/>
              </a:spcAft>
              <a:buClr>
                <a:srgbClr val="FFFFFF"/>
              </a:buClr>
              <a:buSzPts val="5000"/>
              <a:buNone/>
              <a:defRPr sz="5000">
                <a:solidFill>
                  <a:srgbClr val="FFFFFF"/>
                </a:solidFill>
              </a:defRPr>
            </a:lvl9pPr>
          </a:lstStyle>
          <a:p>
            <a:r>
              <a:t>xx%</a:t>
            </a:r>
          </a:p>
        </p:txBody>
      </p:sp>
      <p:sp>
        <p:nvSpPr>
          <p:cNvPr id="76" name="Google Shape;76;p18"/>
          <p:cNvSpPr txBox="1">
            <a:spLocks noGrp="1"/>
          </p:cNvSpPr>
          <p:nvPr>
            <p:ph type="subTitle" idx="5"/>
          </p:nvPr>
        </p:nvSpPr>
        <p:spPr>
          <a:xfrm>
            <a:off x="714525" y="3112800"/>
            <a:ext cx="2615700" cy="363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77" name="Google Shape;77;p18"/>
          <p:cNvSpPr txBox="1">
            <a:spLocks noGrp="1"/>
          </p:cNvSpPr>
          <p:nvPr>
            <p:ph type="subTitle" idx="6"/>
          </p:nvPr>
        </p:nvSpPr>
        <p:spPr>
          <a:xfrm>
            <a:off x="714525" y="3402025"/>
            <a:ext cx="2615700" cy="773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b="1">
                <a:solidFill>
                  <a:srgbClr val="FFFFFF"/>
                </a:solidFill>
              </a:defRPr>
            </a:lvl1pPr>
            <a:lvl2pPr lvl="1" algn="r" rtl="0">
              <a:lnSpc>
                <a:spcPct val="100000"/>
              </a:lnSpc>
              <a:spcBef>
                <a:spcPts val="0"/>
              </a:spcBef>
              <a:spcAft>
                <a:spcPts val="0"/>
              </a:spcAft>
              <a:buNone/>
              <a:defRPr sz="1500"/>
            </a:lvl2pPr>
            <a:lvl3pPr lvl="2" algn="r" rtl="0">
              <a:lnSpc>
                <a:spcPct val="100000"/>
              </a:lnSpc>
              <a:spcBef>
                <a:spcPts val="0"/>
              </a:spcBef>
              <a:spcAft>
                <a:spcPts val="0"/>
              </a:spcAft>
              <a:buNone/>
              <a:defRPr sz="1500"/>
            </a:lvl3pPr>
            <a:lvl4pPr lvl="3" algn="r" rtl="0">
              <a:lnSpc>
                <a:spcPct val="100000"/>
              </a:lnSpc>
              <a:spcBef>
                <a:spcPts val="0"/>
              </a:spcBef>
              <a:spcAft>
                <a:spcPts val="0"/>
              </a:spcAft>
              <a:buNone/>
              <a:defRPr sz="1500"/>
            </a:lvl4pPr>
            <a:lvl5pPr lvl="4" algn="r" rtl="0">
              <a:lnSpc>
                <a:spcPct val="100000"/>
              </a:lnSpc>
              <a:spcBef>
                <a:spcPts val="0"/>
              </a:spcBef>
              <a:spcAft>
                <a:spcPts val="0"/>
              </a:spcAft>
              <a:buNone/>
              <a:defRPr sz="1500"/>
            </a:lvl5pPr>
            <a:lvl6pPr lvl="5" algn="r" rtl="0">
              <a:lnSpc>
                <a:spcPct val="100000"/>
              </a:lnSpc>
              <a:spcBef>
                <a:spcPts val="0"/>
              </a:spcBef>
              <a:spcAft>
                <a:spcPts val="0"/>
              </a:spcAft>
              <a:buNone/>
              <a:defRPr sz="1500"/>
            </a:lvl6pPr>
            <a:lvl7pPr lvl="6" algn="r" rtl="0">
              <a:lnSpc>
                <a:spcPct val="100000"/>
              </a:lnSpc>
              <a:spcBef>
                <a:spcPts val="0"/>
              </a:spcBef>
              <a:spcAft>
                <a:spcPts val="0"/>
              </a:spcAft>
              <a:buNone/>
              <a:defRPr sz="1500"/>
            </a:lvl7pPr>
            <a:lvl8pPr lvl="7" algn="r" rtl="0">
              <a:lnSpc>
                <a:spcPct val="100000"/>
              </a:lnSpc>
              <a:spcBef>
                <a:spcPts val="0"/>
              </a:spcBef>
              <a:spcAft>
                <a:spcPts val="0"/>
              </a:spcAft>
              <a:buNone/>
              <a:defRPr sz="1500"/>
            </a:lvl8pPr>
            <a:lvl9pPr lvl="8" algn="r" rtl="0">
              <a:lnSpc>
                <a:spcPct val="100000"/>
              </a:lnSpc>
              <a:spcBef>
                <a:spcPts val="0"/>
              </a:spcBef>
              <a:spcAft>
                <a:spcPts val="0"/>
              </a:spcAft>
              <a:buNone/>
              <a:defRPr sz="1500"/>
            </a:lvl9pPr>
          </a:lstStyle>
          <a:p>
            <a:endParaRPr/>
          </a:p>
        </p:txBody>
      </p:sp>
      <p:sp>
        <p:nvSpPr>
          <p:cNvPr id="78" name="Google Shape;78;p18"/>
          <p:cNvSpPr txBox="1">
            <a:spLocks noGrp="1"/>
          </p:cNvSpPr>
          <p:nvPr>
            <p:ph type="subTitle" idx="7"/>
          </p:nvPr>
        </p:nvSpPr>
        <p:spPr>
          <a:xfrm>
            <a:off x="5813625" y="1396500"/>
            <a:ext cx="2615700" cy="363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9" name="Google Shape;79;p18"/>
          <p:cNvSpPr txBox="1">
            <a:spLocks noGrp="1"/>
          </p:cNvSpPr>
          <p:nvPr>
            <p:ph type="subTitle" idx="8"/>
          </p:nvPr>
        </p:nvSpPr>
        <p:spPr>
          <a:xfrm>
            <a:off x="5813625" y="1685725"/>
            <a:ext cx="2615700" cy="77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b="1">
                <a:solidFill>
                  <a:srgbClr val="FFFFFF"/>
                </a:solidFill>
              </a:defRPr>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80" name="Google Shape;80;p18"/>
          <p:cNvSpPr txBox="1">
            <a:spLocks noGrp="1"/>
          </p:cNvSpPr>
          <p:nvPr>
            <p:ph type="subTitle" idx="9"/>
          </p:nvPr>
        </p:nvSpPr>
        <p:spPr>
          <a:xfrm>
            <a:off x="5813625" y="3112800"/>
            <a:ext cx="2615700" cy="363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1" name="Google Shape;81;p18"/>
          <p:cNvSpPr txBox="1">
            <a:spLocks noGrp="1"/>
          </p:cNvSpPr>
          <p:nvPr>
            <p:ph type="subTitle" idx="13"/>
          </p:nvPr>
        </p:nvSpPr>
        <p:spPr>
          <a:xfrm>
            <a:off x="5813625" y="3402025"/>
            <a:ext cx="2615700" cy="77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b="1">
                <a:solidFill>
                  <a:srgbClr val="FFFFFF"/>
                </a:solidFill>
              </a:defRPr>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82" name="Google Shape;82;p18"/>
          <p:cNvSpPr txBox="1">
            <a:spLocks noGrp="1"/>
          </p:cNvSpPr>
          <p:nvPr>
            <p:ph type="title" idx="14" hasCustomPrompt="1"/>
          </p:nvPr>
        </p:nvSpPr>
        <p:spPr>
          <a:xfrm>
            <a:off x="4584550" y="1302175"/>
            <a:ext cx="1076700" cy="363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5000"/>
              <a:buNone/>
              <a:defRPr sz="5000">
                <a:solidFill>
                  <a:srgbClr val="FFFFFF"/>
                </a:solidFill>
              </a:defRPr>
            </a:lvl2pPr>
            <a:lvl3pPr lvl="2" algn="r" rtl="0">
              <a:spcBef>
                <a:spcPts val="0"/>
              </a:spcBef>
              <a:spcAft>
                <a:spcPts val="0"/>
              </a:spcAft>
              <a:buClr>
                <a:srgbClr val="FFFFFF"/>
              </a:buClr>
              <a:buSzPts val="5000"/>
              <a:buNone/>
              <a:defRPr sz="5000">
                <a:solidFill>
                  <a:srgbClr val="FFFFFF"/>
                </a:solidFill>
              </a:defRPr>
            </a:lvl3pPr>
            <a:lvl4pPr lvl="3" algn="r" rtl="0">
              <a:spcBef>
                <a:spcPts val="0"/>
              </a:spcBef>
              <a:spcAft>
                <a:spcPts val="0"/>
              </a:spcAft>
              <a:buClr>
                <a:srgbClr val="FFFFFF"/>
              </a:buClr>
              <a:buSzPts val="5000"/>
              <a:buNone/>
              <a:defRPr sz="5000">
                <a:solidFill>
                  <a:srgbClr val="FFFFFF"/>
                </a:solidFill>
              </a:defRPr>
            </a:lvl4pPr>
            <a:lvl5pPr lvl="4" algn="r" rtl="0">
              <a:spcBef>
                <a:spcPts val="0"/>
              </a:spcBef>
              <a:spcAft>
                <a:spcPts val="0"/>
              </a:spcAft>
              <a:buClr>
                <a:srgbClr val="FFFFFF"/>
              </a:buClr>
              <a:buSzPts val="5000"/>
              <a:buNone/>
              <a:defRPr sz="5000">
                <a:solidFill>
                  <a:srgbClr val="FFFFFF"/>
                </a:solidFill>
              </a:defRPr>
            </a:lvl5pPr>
            <a:lvl6pPr lvl="5" algn="r" rtl="0">
              <a:spcBef>
                <a:spcPts val="0"/>
              </a:spcBef>
              <a:spcAft>
                <a:spcPts val="0"/>
              </a:spcAft>
              <a:buClr>
                <a:srgbClr val="FFFFFF"/>
              </a:buClr>
              <a:buSzPts val="5000"/>
              <a:buNone/>
              <a:defRPr sz="5000">
                <a:solidFill>
                  <a:srgbClr val="FFFFFF"/>
                </a:solidFill>
              </a:defRPr>
            </a:lvl6pPr>
            <a:lvl7pPr lvl="6" algn="r" rtl="0">
              <a:spcBef>
                <a:spcPts val="0"/>
              </a:spcBef>
              <a:spcAft>
                <a:spcPts val="0"/>
              </a:spcAft>
              <a:buClr>
                <a:srgbClr val="FFFFFF"/>
              </a:buClr>
              <a:buSzPts val="5000"/>
              <a:buNone/>
              <a:defRPr sz="5000">
                <a:solidFill>
                  <a:srgbClr val="FFFFFF"/>
                </a:solidFill>
              </a:defRPr>
            </a:lvl7pPr>
            <a:lvl8pPr lvl="7" algn="r" rtl="0">
              <a:spcBef>
                <a:spcPts val="0"/>
              </a:spcBef>
              <a:spcAft>
                <a:spcPts val="0"/>
              </a:spcAft>
              <a:buClr>
                <a:srgbClr val="FFFFFF"/>
              </a:buClr>
              <a:buSzPts val="5000"/>
              <a:buNone/>
              <a:defRPr sz="5000">
                <a:solidFill>
                  <a:srgbClr val="FFFFFF"/>
                </a:solidFill>
              </a:defRPr>
            </a:lvl8pPr>
            <a:lvl9pPr lvl="8" algn="r" rtl="0">
              <a:spcBef>
                <a:spcPts val="0"/>
              </a:spcBef>
              <a:spcAft>
                <a:spcPts val="0"/>
              </a:spcAft>
              <a:buClr>
                <a:srgbClr val="FFFFFF"/>
              </a:buClr>
              <a:buSzPts val="5000"/>
              <a:buNone/>
              <a:defRPr sz="5000">
                <a:solidFill>
                  <a:srgbClr val="FFFFFF"/>
                </a:solidFill>
              </a:defRPr>
            </a:lvl9pPr>
          </a:lstStyle>
          <a:p>
            <a:r>
              <a:t>xx%</a:t>
            </a:r>
          </a:p>
        </p:txBody>
      </p:sp>
      <p:sp>
        <p:nvSpPr>
          <p:cNvPr id="83" name="Google Shape;83;p18"/>
          <p:cNvSpPr txBox="1">
            <a:spLocks noGrp="1"/>
          </p:cNvSpPr>
          <p:nvPr>
            <p:ph type="title" idx="15" hasCustomPrompt="1"/>
          </p:nvPr>
        </p:nvSpPr>
        <p:spPr>
          <a:xfrm>
            <a:off x="4584550" y="3018475"/>
            <a:ext cx="1076700" cy="363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3000"/>
              <a:buNone/>
              <a:defRPr sz="3000">
                <a:solidFill>
                  <a:srgbClr val="FFFFFF"/>
                </a:solidFill>
              </a:defRPr>
            </a:lvl1pPr>
            <a:lvl2pPr lvl="1" algn="r" rtl="0">
              <a:spcBef>
                <a:spcPts val="0"/>
              </a:spcBef>
              <a:spcAft>
                <a:spcPts val="0"/>
              </a:spcAft>
              <a:buClr>
                <a:srgbClr val="FFFFFF"/>
              </a:buClr>
              <a:buSzPts val="5000"/>
              <a:buNone/>
              <a:defRPr sz="5000">
                <a:solidFill>
                  <a:srgbClr val="FFFFFF"/>
                </a:solidFill>
              </a:defRPr>
            </a:lvl2pPr>
            <a:lvl3pPr lvl="2" algn="r" rtl="0">
              <a:spcBef>
                <a:spcPts val="0"/>
              </a:spcBef>
              <a:spcAft>
                <a:spcPts val="0"/>
              </a:spcAft>
              <a:buClr>
                <a:srgbClr val="FFFFFF"/>
              </a:buClr>
              <a:buSzPts val="5000"/>
              <a:buNone/>
              <a:defRPr sz="5000">
                <a:solidFill>
                  <a:srgbClr val="FFFFFF"/>
                </a:solidFill>
              </a:defRPr>
            </a:lvl3pPr>
            <a:lvl4pPr lvl="3" algn="r" rtl="0">
              <a:spcBef>
                <a:spcPts val="0"/>
              </a:spcBef>
              <a:spcAft>
                <a:spcPts val="0"/>
              </a:spcAft>
              <a:buClr>
                <a:srgbClr val="FFFFFF"/>
              </a:buClr>
              <a:buSzPts val="5000"/>
              <a:buNone/>
              <a:defRPr sz="5000">
                <a:solidFill>
                  <a:srgbClr val="FFFFFF"/>
                </a:solidFill>
              </a:defRPr>
            </a:lvl4pPr>
            <a:lvl5pPr lvl="4" algn="r" rtl="0">
              <a:spcBef>
                <a:spcPts val="0"/>
              </a:spcBef>
              <a:spcAft>
                <a:spcPts val="0"/>
              </a:spcAft>
              <a:buClr>
                <a:srgbClr val="FFFFFF"/>
              </a:buClr>
              <a:buSzPts val="5000"/>
              <a:buNone/>
              <a:defRPr sz="5000">
                <a:solidFill>
                  <a:srgbClr val="FFFFFF"/>
                </a:solidFill>
              </a:defRPr>
            </a:lvl5pPr>
            <a:lvl6pPr lvl="5" algn="r" rtl="0">
              <a:spcBef>
                <a:spcPts val="0"/>
              </a:spcBef>
              <a:spcAft>
                <a:spcPts val="0"/>
              </a:spcAft>
              <a:buClr>
                <a:srgbClr val="FFFFFF"/>
              </a:buClr>
              <a:buSzPts val="5000"/>
              <a:buNone/>
              <a:defRPr sz="5000">
                <a:solidFill>
                  <a:srgbClr val="FFFFFF"/>
                </a:solidFill>
              </a:defRPr>
            </a:lvl6pPr>
            <a:lvl7pPr lvl="6" algn="r" rtl="0">
              <a:spcBef>
                <a:spcPts val="0"/>
              </a:spcBef>
              <a:spcAft>
                <a:spcPts val="0"/>
              </a:spcAft>
              <a:buClr>
                <a:srgbClr val="FFFFFF"/>
              </a:buClr>
              <a:buSzPts val="5000"/>
              <a:buNone/>
              <a:defRPr sz="5000">
                <a:solidFill>
                  <a:srgbClr val="FFFFFF"/>
                </a:solidFill>
              </a:defRPr>
            </a:lvl7pPr>
            <a:lvl8pPr lvl="7" algn="r" rtl="0">
              <a:spcBef>
                <a:spcPts val="0"/>
              </a:spcBef>
              <a:spcAft>
                <a:spcPts val="0"/>
              </a:spcAft>
              <a:buClr>
                <a:srgbClr val="FFFFFF"/>
              </a:buClr>
              <a:buSzPts val="5000"/>
              <a:buNone/>
              <a:defRPr sz="5000">
                <a:solidFill>
                  <a:srgbClr val="FFFFFF"/>
                </a:solidFill>
              </a:defRPr>
            </a:lvl8pPr>
            <a:lvl9pPr lvl="8" algn="r" rtl="0">
              <a:spcBef>
                <a:spcPts val="0"/>
              </a:spcBef>
              <a:spcAft>
                <a:spcPts val="0"/>
              </a:spcAft>
              <a:buClr>
                <a:srgbClr val="FFFFFF"/>
              </a:buClr>
              <a:buSzPts val="5000"/>
              <a:buNone/>
              <a:defRPr sz="5000">
                <a:solidFill>
                  <a:srgbClr val="FFFFFF"/>
                </a:solidFill>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x columns">
  <p:cSld name="CUSTOM_4_1_1">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
        <p:nvSpPr>
          <p:cNvPr id="86" name="Google Shape;86;p19"/>
          <p:cNvSpPr txBox="1">
            <a:spLocks noGrp="1"/>
          </p:cNvSpPr>
          <p:nvPr>
            <p:ph type="subTitle" idx="1"/>
          </p:nvPr>
        </p:nvSpPr>
        <p:spPr>
          <a:xfrm>
            <a:off x="714525" y="1372975"/>
            <a:ext cx="2937000" cy="363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87" name="Google Shape;87;p19"/>
          <p:cNvSpPr txBox="1">
            <a:spLocks noGrp="1"/>
          </p:cNvSpPr>
          <p:nvPr>
            <p:ph type="subTitle" idx="2"/>
          </p:nvPr>
        </p:nvSpPr>
        <p:spPr>
          <a:xfrm>
            <a:off x="714525" y="1586000"/>
            <a:ext cx="2937000" cy="36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b="1">
                <a:solidFill>
                  <a:srgbClr val="FFFFFF"/>
                </a:solidFill>
              </a:defRPr>
            </a:lvl1pPr>
            <a:lvl2pPr lvl="1" algn="r" rtl="0">
              <a:lnSpc>
                <a:spcPct val="100000"/>
              </a:lnSpc>
              <a:spcBef>
                <a:spcPts val="0"/>
              </a:spcBef>
              <a:spcAft>
                <a:spcPts val="0"/>
              </a:spcAft>
              <a:buNone/>
              <a:defRPr sz="1500"/>
            </a:lvl2pPr>
            <a:lvl3pPr lvl="2" algn="r" rtl="0">
              <a:lnSpc>
                <a:spcPct val="100000"/>
              </a:lnSpc>
              <a:spcBef>
                <a:spcPts val="0"/>
              </a:spcBef>
              <a:spcAft>
                <a:spcPts val="0"/>
              </a:spcAft>
              <a:buNone/>
              <a:defRPr sz="1500"/>
            </a:lvl3pPr>
            <a:lvl4pPr lvl="3" algn="r" rtl="0">
              <a:lnSpc>
                <a:spcPct val="100000"/>
              </a:lnSpc>
              <a:spcBef>
                <a:spcPts val="0"/>
              </a:spcBef>
              <a:spcAft>
                <a:spcPts val="0"/>
              </a:spcAft>
              <a:buNone/>
              <a:defRPr sz="1500"/>
            </a:lvl4pPr>
            <a:lvl5pPr lvl="4" algn="r" rtl="0">
              <a:lnSpc>
                <a:spcPct val="100000"/>
              </a:lnSpc>
              <a:spcBef>
                <a:spcPts val="0"/>
              </a:spcBef>
              <a:spcAft>
                <a:spcPts val="0"/>
              </a:spcAft>
              <a:buNone/>
              <a:defRPr sz="1500"/>
            </a:lvl5pPr>
            <a:lvl6pPr lvl="5" algn="r" rtl="0">
              <a:lnSpc>
                <a:spcPct val="100000"/>
              </a:lnSpc>
              <a:spcBef>
                <a:spcPts val="0"/>
              </a:spcBef>
              <a:spcAft>
                <a:spcPts val="0"/>
              </a:spcAft>
              <a:buNone/>
              <a:defRPr sz="1500"/>
            </a:lvl6pPr>
            <a:lvl7pPr lvl="6" algn="r" rtl="0">
              <a:lnSpc>
                <a:spcPct val="100000"/>
              </a:lnSpc>
              <a:spcBef>
                <a:spcPts val="0"/>
              </a:spcBef>
              <a:spcAft>
                <a:spcPts val="0"/>
              </a:spcAft>
              <a:buNone/>
              <a:defRPr sz="1500"/>
            </a:lvl7pPr>
            <a:lvl8pPr lvl="7" algn="r" rtl="0">
              <a:lnSpc>
                <a:spcPct val="100000"/>
              </a:lnSpc>
              <a:spcBef>
                <a:spcPts val="0"/>
              </a:spcBef>
              <a:spcAft>
                <a:spcPts val="0"/>
              </a:spcAft>
              <a:buNone/>
              <a:defRPr sz="1500"/>
            </a:lvl8pPr>
            <a:lvl9pPr lvl="8" algn="r" rtl="0">
              <a:lnSpc>
                <a:spcPct val="100000"/>
              </a:lnSpc>
              <a:spcBef>
                <a:spcPts val="0"/>
              </a:spcBef>
              <a:spcAft>
                <a:spcPts val="0"/>
              </a:spcAft>
              <a:buNone/>
              <a:defRPr sz="1500"/>
            </a:lvl9pPr>
          </a:lstStyle>
          <a:p>
            <a:endParaRPr/>
          </a:p>
        </p:txBody>
      </p:sp>
      <p:sp>
        <p:nvSpPr>
          <p:cNvPr id="88" name="Google Shape;88;p19"/>
          <p:cNvSpPr txBox="1">
            <a:spLocks noGrp="1"/>
          </p:cNvSpPr>
          <p:nvPr>
            <p:ph type="subTitle" idx="3"/>
          </p:nvPr>
        </p:nvSpPr>
        <p:spPr>
          <a:xfrm>
            <a:off x="714525" y="2449588"/>
            <a:ext cx="2937000" cy="363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89" name="Google Shape;89;p19"/>
          <p:cNvSpPr txBox="1">
            <a:spLocks noGrp="1"/>
          </p:cNvSpPr>
          <p:nvPr>
            <p:ph type="subTitle" idx="4"/>
          </p:nvPr>
        </p:nvSpPr>
        <p:spPr>
          <a:xfrm>
            <a:off x="714525" y="2662612"/>
            <a:ext cx="2937000" cy="36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b="1">
                <a:solidFill>
                  <a:srgbClr val="FFFFFF"/>
                </a:solidFill>
              </a:defRPr>
            </a:lvl1pPr>
            <a:lvl2pPr lvl="1" algn="r" rtl="0">
              <a:lnSpc>
                <a:spcPct val="100000"/>
              </a:lnSpc>
              <a:spcBef>
                <a:spcPts val="0"/>
              </a:spcBef>
              <a:spcAft>
                <a:spcPts val="0"/>
              </a:spcAft>
              <a:buNone/>
              <a:defRPr sz="1500"/>
            </a:lvl2pPr>
            <a:lvl3pPr lvl="2" algn="r" rtl="0">
              <a:lnSpc>
                <a:spcPct val="100000"/>
              </a:lnSpc>
              <a:spcBef>
                <a:spcPts val="0"/>
              </a:spcBef>
              <a:spcAft>
                <a:spcPts val="0"/>
              </a:spcAft>
              <a:buNone/>
              <a:defRPr sz="1500"/>
            </a:lvl3pPr>
            <a:lvl4pPr lvl="3" algn="r" rtl="0">
              <a:lnSpc>
                <a:spcPct val="100000"/>
              </a:lnSpc>
              <a:spcBef>
                <a:spcPts val="0"/>
              </a:spcBef>
              <a:spcAft>
                <a:spcPts val="0"/>
              </a:spcAft>
              <a:buNone/>
              <a:defRPr sz="1500"/>
            </a:lvl4pPr>
            <a:lvl5pPr lvl="4" algn="r" rtl="0">
              <a:lnSpc>
                <a:spcPct val="100000"/>
              </a:lnSpc>
              <a:spcBef>
                <a:spcPts val="0"/>
              </a:spcBef>
              <a:spcAft>
                <a:spcPts val="0"/>
              </a:spcAft>
              <a:buNone/>
              <a:defRPr sz="1500"/>
            </a:lvl5pPr>
            <a:lvl6pPr lvl="5" algn="r" rtl="0">
              <a:lnSpc>
                <a:spcPct val="100000"/>
              </a:lnSpc>
              <a:spcBef>
                <a:spcPts val="0"/>
              </a:spcBef>
              <a:spcAft>
                <a:spcPts val="0"/>
              </a:spcAft>
              <a:buNone/>
              <a:defRPr sz="1500"/>
            </a:lvl6pPr>
            <a:lvl7pPr lvl="6" algn="r" rtl="0">
              <a:lnSpc>
                <a:spcPct val="100000"/>
              </a:lnSpc>
              <a:spcBef>
                <a:spcPts val="0"/>
              </a:spcBef>
              <a:spcAft>
                <a:spcPts val="0"/>
              </a:spcAft>
              <a:buNone/>
              <a:defRPr sz="1500"/>
            </a:lvl7pPr>
            <a:lvl8pPr lvl="7" algn="r" rtl="0">
              <a:lnSpc>
                <a:spcPct val="100000"/>
              </a:lnSpc>
              <a:spcBef>
                <a:spcPts val="0"/>
              </a:spcBef>
              <a:spcAft>
                <a:spcPts val="0"/>
              </a:spcAft>
              <a:buNone/>
              <a:defRPr sz="1500"/>
            </a:lvl8pPr>
            <a:lvl9pPr lvl="8" algn="r" rtl="0">
              <a:lnSpc>
                <a:spcPct val="100000"/>
              </a:lnSpc>
              <a:spcBef>
                <a:spcPts val="0"/>
              </a:spcBef>
              <a:spcAft>
                <a:spcPts val="0"/>
              </a:spcAft>
              <a:buNone/>
              <a:defRPr sz="1500"/>
            </a:lvl9pPr>
          </a:lstStyle>
          <a:p>
            <a:endParaRPr/>
          </a:p>
        </p:txBody>
      </p:sp>
      <p:sp>
        <p:nvSpPr>
          <p:cNvPr id="90" name="Google Shape;90;p19"/>
          <p:cNvSpPr txBox="1">
            <a:spLocks noGrp="1"/>
          </p:cNvSpPr>
          <p:nvPr>
            <p:ph type="subTitle" idx="5"/>
          </p:nvPr>
        </p:nvSpPr>
        <p:spPr>
          <a:xfrm>
            <a:off x="714525" y="3526200"/>
            <a:ext cx="2937000" cy="363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91" name="Google Shape;91;p19"/>
          <p:cNvSpPr txBox="1">
            <a:spLocks noGrp="1"/>
          </p:cNvSpPr>
          <p:nvPr>
            <p:ph type="subTitle" idx="6"/>
          </p:nvPr>
        </p:nvSpPr>
        <p:spPr>
          <a:xfrm>
            <a:off x="714525" y="3739225"/>
            <a:ext cx="2937000" cy="363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500" b="1">
                <a:solidFill>
                  <a:srgbClr val="FFFFFF"/>
                </a:solidFill>
              </a:defRPr>
            </a:lvl1pPr>
            <a:lvl2pPr lvl="1" algn="r" rtl="0">
              <a:lnSpc>
                <a:spcPct val="100000"/>
              </a:lnSpc>
              <a:spcBef>
                <a:spcPts val="0"/>
              </a:spcBef>
              <a:spcAft>
                <a:spcPts val="0"/>
              </a:spcAft>
              <a:buNone/>
              <a:defRPr sz="1500"/>
            </a:lvl2pPr>
            <a:lvl3pPr lvl="2" algn="r" rtl="0">
              <a:lnSpc>
                <a:spcPct val="100000"/>
              </a:lnSpc>
              <a:spcBef>
                <a:spcPts val="0"/>
              </a:spcBef>
              <a:spcAft>
                <a:spcPts val="0"/>
              </a:spcAft>
              <a:buNone/>
              <a:defRPr sz="1500"/>
            </a:lvl3pPr>
            <a:lvl4pPr lvl="3" algn="r" rtl="0">
              <a:lnSpc>
                <a:spcPct val="100000"/>
              </a:lnSpc>
              <a:spcBef>
                <a:spcPts val="0"/>
              </a:spcBef>
              <a:spcAft>
                <a:spcPts val="0"/>
              </a:spcAft>
              <a:buNone/>
              <a:defRPr sz="1500"/>
            </a:lvl4pPr>
            <a:lvl5pPr lvl="4" algn="r" rtl="0">
              <a:lnSpc>
                <a:spcPct val="100000"/>
              </a:lnSpc>
              <a:spcBef>
                <a:spcPts val="0"/>
              </a:spcBef>
              <a:spcAft>
                <a:spcPts val="0"/>
              </a:spcAft>
              <a:buNone/>
              <a:defRPr sz="1500"/>
            </a:lvl5pPr>
            <a:lvl6pPr lvl="5" algn="r" rtl="0">
              <a:lnSpc>
                <a:spcPct val="100000"/>
              </a:lnSpc>
              <a:spcBef>
                <a:spcPts val="0"/>
              </a:spcBef>
              <a:spcAft>
                <a:spcPts val="0"/>
              </a:spcAft>
              <a:buNone/>
              <a:defRPr sz="1500"/>
            </a:lvl6pPr>
            <a:lvl7pPr lvl="6" algn="r" rtl="0">
              <a:lnSpc>
                <a:spcPct val="100000"/>
              </a:lnSpc>
              <a:spcBef>
                <a:spcPts val="0"/>
              </a:spcBef>
              <a:spcAft>
                <a:spcPts val="0"/>
              </a:spcAft>
              <a:buNone/>
              <a:defRPr sz="1500"/>
            </a:lvl7pPr>
            <a:lvl8pPr lvl="7" algn="r" rtl="0">
              <a:lnSpc>
                <a:spcPct val="100000"/>
              </a:lnSpc>
              <a:spcBef>
                <a:spcPts val="0"/>
              </a:spcBef>
              <a:spcAft>
                <a:spcPts val="0"/>
              </a:spcAft>
              <a:buNone/>
              <a:defRPr sz="1500"/>
            </a:lvl8pPr>
            <a:lvl9pPr lvl="8" algn="r" rtl="0">
              <a:lnSpc>
                <a:spcPct val="100000"/>
              </a:lnSpc>
              <a:spcBef>
                <a:spcPts val="0"/>
              </a:spcBef>
              <a:spcAft>
                <a:spcPts val="0"/>
              </a:spcAft>
              <a:buNone/>
              <a:defRPr sz="1500"/>
            </a:lvl9pPr>
          </a:lstStyle>
          <a:p>
            <a:endParaRPr/>
          </a:p>
        </p:txBody>
      </p:sp>
      <p:sp>
        <p:nvSpPr>
          <p:cNvPr id="92" name="Google Shape;92;p19"/>
          <p:cNvSpPr txBox="1">
            <a:spLocks noGrp="1"/>
          </p:cNvSpPr>
          <p:nvPr>
            <p:ph type="subTitle" idx="7"/>
          </p:nvPr>
        </p:nvSpPr>
        <p:spPr>
          <a:xfrm>
            <a:off x="5492325" y="1372975"/>
            <a:ext cx="2937000" cy="363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3" name="Google Shape;93;p19"/>
          <p:cNvSpPr txBox="1">
            <a:spLocks noGrp="1"/>
          </p:cNvSpPr>
          <p:nvPr>
            <p:ph type="subTitle" idx="8"/>
          </p:nvPr>
        </p:nvSpPr>
        <p:spPr>
          <a:xfrm>
            <a:off x="5492325" y="1586000"/>
            <a:ext cx="2937000" cy="3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b="1">
                <a:solidFill>
                  <a:srgbClr val="FFFFFF"/>
                </a:solidFill>
              </a:defRPr>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94" name="Google Shape;94;p19"/>
          <p:cNvSpPr txBox="1">
            <a:spLocks noGrp="1"/>
          </p:cNvSpPr>
          <p:nvPr>
            <p:ph type="subTitle" idx="9"/>
          </p:nvPr>
        </p:nvSpPr>
        <p:spPr>
          <a:xfrm>
            <a:off x="5492325" y="2449588"/>
            <a:ext cx="2937000" cy="363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5" name="Google Shape;95;p19"/>
          <p:cNvSpPr txBox="1">
            <a:spLocks noGrp="1"/>
          </p:cNvSpPr>
          <p:nvPr>
            <p:ph type="subTitle" idx="13"/>
          </p:nvPr>
        </p:nvSpPr>
        <p:spPr>
          <a:xfrm>
            <a:off x="5492325" y="2662612"/>
            <a:ext cx="2937000" cy="3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b="1">
                <a:solidFill>
                  <a:srgbClr val="FFFFFF"/>
                </a:solidFill>
              </a:defRPr>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
        <p:nvSpPr>
          <p:cNvPr id="96" name="Google Shape;96;p19"/>
          <p:cNvSpPr txBox="1">
            <a:spLocks noGrp="1"/>
          </p:cNvSpPr>
          <p:nvPr>
            <p:ph type="subTitle" idx="14"/>
          </p:nvPr>
        </p:nvSpPr>
        <p:spPr>
          <a:xfrm>
            <a:off x="5492325" y="3526200"/>
            <a:ext cx="2937000" cy="363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b="1">
                <a:solidFill>
                  <a:srgbClr val="FFFFFF"/>
                </a:solidFill>
                <a:latin typeface="Merriweather"/>
                <a:ea typeface="Merriweather"/>
                <a:cs typeface="Merriweather"/>
                <a:sym typeface="Merriweather"/>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97" name="Google Shape;97;p19"/>
          <p:cNvSpPr txBox="1">
            <a:spLocks noGrp="1"/>
          </p:cNvSpPr>
          <p:nvPr>
            <p:ph type="subTitle" idx="15"/>
          </p:nvPr>
        </p:nvSpPr>
        <p:spPr>
          <a:xfrm>
            <a:off x="5492325" y="3739225"/>
            <a:ext cx="2937000" cy="3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b="1">
                <a:solidFill>
                  <a:srgbClr val="FFFFFF"/>
                </a:solidFill>
              </a:defRPr>
            </a:lvl1pPr>
            <a:lvl2pPr lvl="1" rtl="0">
              <a:lnSpc>
                <a:spcPct val="100000"/>
              </a:lnSpc>
              <a:spcBef>
                <a:spcPts val="0"/>
              </a:spcBef>
              <a:spcAft>
                <a:spcPts val="0"/>
              </a:spcAft>
              <a:buNone/>
              <a:defRPr sz="1500"/>
            </a:lvl2pPr>
            <a:lvl3pPr lvl="2" rtl="0">
              <a:lnSpc>
                <a:spcPct val="100000"/>
              </a:lnSpc>
              <a:spcBef>
                <a:spcPts val="0"/>
              </a:spcBef>
              <a:spcAft>
                <a:spcPts val="0"/>
              </a:spcAft>
              <a:buNone/>
              <a:defRPr sz="1500"/>
            </a:lvl3pPr>
            <a:lvl4pPr lvl="3" rtl="0">
              <a:lnSpc>
                <a:spcPct val="100000"/>
              </a:lnSpc>
              <a:spcBef>
                <a:spcPts val="0"/>
              </a:spcBef>
              <a:spcAft>
                <a:spcPts val="0"/>
              </a:spcAft>
              <a:buNone/>
              <a:defRPr sz="1500"/>
            </a:lvl4pPr>
            <a:lvl5pPr lvl="4" rtl="0">
              <a:lnSpc>
                <a:spcPct val="100000"/>
              </a:lnSpc>
              <a:spcBef>
                <a:spcPts val="0"/>
              </a:spcBef>
              <a:spcAft>
                <a:spcPts val="0"/>
              </a:spcAft>
              <a:buNone/>
              <a:defRPr sz="1500"/>
            </a:lvl5pPr>
            <a:lvl6pPr lvl="5" rtl="0">
              <a:lnSpc>
                <a:spcPct val="100000"/>
              </a:lnSpc>
              <a:spcBef>
                <a:spcPts val="0"/>
              </a:spcBef>
              <a:spcAft>
                <a:spcPts val="0"/>
              </a:spcAft>
              <a:buNone/>
              <a:defRPr sz="1500"/>
            </a:lvl6pPr>
            <a:lvl7pPr lvl="6" rtl="0">
              <a:lnSpc>
                <a:spcPct val="100000"/>
              </a:lnSpc>
              <a:spcBef>
                <a:spcPts val="0"/>
              </a:spcBef>
              <a:spcAft>
                <a:spcPts val="0"/>
              </a:spcAft>
              <a:buNone/>
              <a:defRPr sz="1500"/>
            </a:lvl7pPr>
            <a:lvl8pPr lvl="7" rtl="0">
              <a:lnSpc>
                <a:spcPct val="100000"/>
              </a:lnSpc>
              <a:spcBef>
                <a:spcPts val="0"/>
              </a:spcBef>
              <a:spcAft>
                <a:spcPts val="0"/>
              </a:spcAft>
              <a:buNone/>
              <a:defRPr sz="1500"/>
            </a:lvl8pPr>
            <a:lvl9pPr lvl="8" rtl="0">
              <a:lnSpc>
                <a:spcPct val="100000"/>
              </a:lnSpc>
              <a:spcBef>
                <a:spcPts val="0"/>
              </a:spcBef>
              <a:spcAft>
                <a:spcPts val="0"/>
              </a:spcAft>
              <a:buNone/>
              <a:defRPr sz="15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CUSTOM_5">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5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4525" y="2150850"/>
            <a:ext cx="77148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5_1_1">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714525" y="1290400"/>
            <a:ext cx="7714800" cy="2897100"/>
          </a:xfrm>
          <a:prstGeom prst="rect">
            <a:avLst/>
          </a:prstGeom>
        </p:spPr>
        <p:txBody>
          <a:bodyPr spcFirstLastPara="1" wrap="square" lIns="91425" tIns="91425" rIns="91425" bIns="91425" anchor="ctr" anchorCtr="0">
            <a:noAutofit/>
          </a:bodyPr>
          <a:lstStyle>
            <a:lvl1pPr marL="457200" lvl="0" indent="-317500">
              <a:lnSpc>
                <a:spcPct val="100000"/>
              </a:lnSpc>
              <a:spcBef>
                <a:spcPts val="0"/>
              </a:spcBef>
              <a:spcAft>
                <a:spcPts val="0"/>
              </a:spcAft>
              <a:buClr>
                <a:srgbClr val="FFFFFF"/>
              </a:buClr>
              <a:buSzPts val="1400"/>
              <a:buChar char="⃟"/>
              <a:defRPr sz="1400">
                <a:solidFill>
                  <a:srgbClr val="FFFFFF"/>
                </a:solidFill>
              </a:defRPr>
            </a:lvl1pPr>
            <a:lvl2pPr marL="914400" lvl="1" indent="-317500">
              <a:lnSpc>
                <a:spcPct val="100000"/>
              </a:lnSpc>
              <a:spcBef>
                <a:spcPts val="1600"/>
              </a:spcBef>
              <a:spcAft>
                <a:spcPts val="0"/>
              </a:spcAft>
              <a:buClr>
                <a:srgbClr val="FFFFFF"/>
              </a:buClr>
              <a:buSzPts val="1400"/>
              <a:buChar char="○"/>
              <a:defRPr>
                <a:solidFill>
                  <a:srgbClr val="FFFFFF"/>
                </a:solidFill>
              </a:defRPr>
            </a:lvl2pPr>
            <a:lvl3pPr marL="1371600" lvl="2" indent="-317500">
              <a:lnSpc>
                <a:spcPct val="100000"/>
              </a:lnSpc>
              <a:spcBef>
                <a:spcPts val="1600"/>
              </a:spcBef>
              <a:spcAft>
                <a:spcPts val="0"/>
              </a:spcAft>
              <a:buClr>
                <a:srgbClr val="FFFFFF"/>
              </a:buClr>
              <a:buSzPts val="1400"/>
              <a:buChar char="◻"/>
              <a:defRPr>
                <a:solidFill>
                  <a:srgbClr val="FFFFFF"/>
                </a:solidFill>
              </a:defRPr>
            </a:lvl3pPr>
            <a:lvl4pPr marL="1828800" lvl="3" indent="-317500">
              <a:lnSpc>
                <a:spcPct val="100000"/>
              </a:lnSpc>
              <a:spcBef>
                <a:spcPts val="1600"/>
              </a:spcBef>
              <a:spcAft>
                <a:spcPts val="0"/>
              </a:spcAft>
              <a:buClr>
                <a:srgbClr val="FFFFFF"/>
              </a:buClr>
              <a:buSzPts val="1400"/>
              <a:buChar char="⬥"/>
              <a:defRPr>
                <a:solidFill>
                  <a:srgbClr val="FFFFFF"/>
                </a:solidFill>
              </a:defRPr>
            </a:lvl4pPr>
            <a:lvl5pPr marL="2286000" lvl="4" indent="-317500">
              <a:lnSpc>
                <a:spcPct val="100000"/>
              </a:lnSpc>
              <a:spcBef>
                <a:spcPts val="1600"/>
              </a:spcBef>
              <a:spcAft>
                <a:spcPts val="0"/>
              </a:spcAft>
              <a:buClr>
                <a:srgbClr val="FFFFFF"/>
              </a:buClr>
              <a:buSzPts val="1400"/>
              <a:buChar char="⬥"/>
              <a:defRPr>
                <a:solidFill>
                  <a:srgbClr val="FFFFFF"/>
                </a:solidFill>
              </a:defRPr>
            </a:lvl5pPr>
            <a:lvl6pPr marL="2743200" lvl="5" indent="-317500">
              <a:lnSpc>
                <a:spcPct val="100000"/>
              </a:lnSpc>
              <a:spcBef>
                <a:spcPts val="1600"/>
              </a:spcBef>
              <a:spcAft>
                <a:spcPts val="0"/>
              </a:spcAft>
              <a:buClr>
                <a:srgbClr val="FFFFFF"/>
              </a:buClr>
              <a:buSzPts val="1400"/>
              <a:buChar char="●"/>
              <a:defRPr>
                <a:solidFill>
                  <a:srgbClr val="FFFFFF"/>
                </a:solidFill>
              </a:defRPr>
            </a:lvl6pPr>
            <a:lvl7pPr marL="3200400" lvl="6" indent="-317500">
              <a:lnSpc>
                <a:spcPct val="100000"/>
              </a:lnSpc>
              <a:spcBef>
                <a:spcPts val="1600"/>
              </a:spcBef>
              <a:spcAft>
                <a:spcPts val="0"/>
              </a:spcAft>
              <a:buClr>
                <a:srgbClr val="FFFFFF"/>
              </a:buClr>
              <a:buSzPts val="1400"/>
              <a:buChar char="■"/>
              <a:defRPr>
                <a:solidFill>
                  <a:srgbClr val="FFFFFF"/>
                </a:solidFill>
              </a:defRPr>
            </a:lvl7pPr>
            <a:lvl8pPr marL="3657600" lvl="7" indent="-317500">
              <a:lnSpc>
                <a:spcPct val="100000"/>
              </a:lnSpc>
              <a:spcBef>
                <a:spcPts val="1600"/>
              </a:spcBef>
              <a:spcAft>
                <a:spcPts val="0"/>
              </a:spcAft>
              <a:buClr>
                <a:srgbClr val="FFFFFF"/>
              </a:buClr>
              <a:buSzPts val="1400"/>
              <a:buChar char="→"/>
              <a:defRPr>
                <a:solidFill>
                  <a:srgbClr val="FFFFFF"/>
                </a:solidFill>
              </a:defRPr>
            </a:lvl8pPr>
            <a:lvl9pPr marL="4114800" lvl="8" indent="-317500">
              <a:lnSpc>
                <a:spcPct val="100000"/>
              </a:lnSpc>
              <a:spcBef>
                <a:spcPts val="1600"/>
              </a:spcBef>
              <a:spcAft>
                <a:spcPts val="1600"/>
              </a:spcAft>
              <a:buClr>
                <a:srgbClr val="FFFFFF"/>
              </a:buClr>
              <a:buSzPts val="1400"/>
              <a:buChar char="←"/>
              <a:defRPr>
                <a:solidFill>
                  <a:srgbClr val="FFFFFF"/>
                </a:solidFill>
              </a:defRPr>
            </a:lvl9pPr>
          </a:lstStyle>
          <a:p>
            <a:endParaRPr/>
          </a:p>
        </p:txBody>
      </p:sp>
      <p:sp>
        <p:nvSpPr>
          <p:cNvPr id="15" name="Google Shape;15;p4"/>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latin typeface="Abel"/>
                <a:ea typeface="Abel"/>
                <a:cs typeface="Abel"/>
                <a:sym typeface="Abel"/>
              </a:defRPr>
            </a:lvl2pPr>
            <a:lvl3pPr lvl="2" algn="ctr" rtl="0">
              <a:spcBef>
                <a:spcPts val="0"/>
              </a:spcBef>
              <a:spcAft>
                <a:spcPts val="0"/>
              </a:spcAft>
              <a:buNone/>
              <a:defRPr sz="2500">
                <a:latin typeface="Abel"/>
                <a:ea typeface="Abel"/>
                <a:cs typeface="Abel"/>
                <a:sym typeface="Abel"/>
              </a:defRPr>
            </a:lvl3pPr>
            <a:lvl4pPr lvl="3" algn="ctr" rtl="0">
              <a:spcBef>
                <a:spcPts val="0"/>
              </a:spcBef>
              <a:spcAft>
                <a:spcPts val="0"/>
              </a:spcAft>
              <a:buNone/>
              <a:defRPr sz="2500">
                <a:latin typeface="Abel"/>
                <a:ea typeface="Abel"/>
                <a:cs typeface="Abel"/>
                <a:sym typeface="Abel"/>
              </a:defRPr>
            </a:lvl4pPr>
            <a:lvl5pPr lvl="4" algn="ctr" rtl="0">
              <a:spcBef>
                <a:spcPts val="0"/>
              </a:spcBef>
              <a:spcAft>
                <a:spcPts val="0"/>
              </a:spcAft>
              <a:buNone/>
              <a:defRPr sz="2500">
                <a:latin typeface="Abel"/>
                <a:ea typeface="Abel"/>
                <a:cs typeface="Abel"/>
                <a:sym typeface="Abel"/>
              </a:defRPr>
            </a:lvl5pPr>
            <a:lvl6pPr lvl="5" algn="ctr" rtl="0">
              <a:spcBef>
                <a:spcPts val="0"/>
              </a:spcBef>
              <a:spcAft>
                <a:spcPts val="0"/>
              </a:spcAft>
              <a:buNone/>
              <a:defRPr sz="2500">
                <a:latin typeface="Abel"/>
                <a:ea typeface="Abel"/>
                <a:cs typeface="Abel"/>
                <a:sym typeface="Abel"/>
              </a:defRPr>
            </a:lvl6pPr>
            <a:lvl7pPr lvl="6" algn="ctr" rtl="0">
              <a:spcBef>
                <a:spcPts val="0"/>
              </a:spcBef>
              <a:spcAft>
                <a:spcPts val="0"/>
              </a:spcAft>
              <a:buNone/>
              <a:defRPr sz="2500">
                <a:latin typeface="Abel"/>
                <a:ea typeface="Abel"/>
                <a:cs typeface="Abel"/>
                <a:sym typeface="Abel"/>
              </a:defRPr>
            </a:lvl7pPr>
            <a:lvl8pPr lvl="7" algn="ctr" rtl="0">
              <a:spcBef>
                <a:spcPts val="0"/>
              </a:spcBef>
              <a:spcAft>
                <a:spcPts val="0"/>
              </a:spcAft>
              <a:buNone/>
              <a:defRPr sz="2500">
                <a:latin typeface="Abel"/>
                <a:ea typeface="Abel"/>
                <a:cs typeface="Abel"/>
                <a:sym typeface="Abel"/>
              </a:defRPr>
            </a:lvl8pPr>
            <a:lvl9pPr lvl="8" algn="ctr" rtl="0">
              <a:spcBef>
                <a:spcPts val="0"/>
              </a:spcBef>
              <a:spcAft>
                <a:spcPts val="0"/>
              </a:spcAft>
              <a:buNone/>
              <a:defRPr sz="2500">
                <a:latin typeface="Abel"/>
                <a:ea typeface="Abel"/>
                <a:cs typeface="Abel"/>
                <a:sym typeface="A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body" idx="1"/>
          </p:nvPr>
        </p:nvSpPr>
        <p:spPr>
          <a:xfrm>
            <a:off x="714525" y="1152475"/>
            <a:ext cx="3597000" cy="344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18" name="Google Shape;18;p5"/>
          <p:cNvSpPr txBox="1">
            <a:spLocks noGrp="1"/>
          </p:cNvSpPr>
          <p:nvPr>
            <p:ph type="body" idx="2"/>
          </p:nvPr>
        </p:nvSpPr>
        <p:spPr>
          <a:xfrm>
            <a:off x="4832400" y="1152475"/>
            <a:ext cx="3597000" cy="344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19" name="Google Shape;19;p5"/>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solidFill>
                  <a:srgbClr val="FFFFFF"/>
                </a:solidFill>
                <a:latin typeface="Abel"/>
                <a:ea typeface="Abel"/>
                <a:cs typeface="Abel"/>
                <a:sym typeface="Abel"/>
              </a:defRPr>
            </a:lvl2pPr>
            <a:lvl3pPr lvl="2" algn="ctr" rtl="0">
              <a:spcBef>
                <a:spcPts val="0"/>
              </a:spcBef>
              <a:spcAft>
                <a:spcPts val="0"/>
              </a:spcAft>
              <a:buNone/>
              <a:defRPr sz="2500">
                <a:solidFill>
                  <a:srgbClr val="FFFFFF"/>
                </a:solidFill>
                <a:latin typeface="Abel"/>
                <a:ea typeface="Abel"/>
                <a:cs typeface="Abel"/>
                <a:sym typeface="Abel"/>
              </a:defRPr>
            </a:lvl3pPr>
            <a:lvl4pPr lvl="3" algn="ctr" rtl="0">
              <a:spcBef>
                <a:spcPts val="0"/>
              </a:spcBef>
              <a:spcAft>
                <a:spcPts val="0"/>
              </a:spcAft>
              <a:buNone/>
              <a:defRPr sz="2500">
                <a:solidFill>
                  <a:srgbClr val="FFFFFF"/>
                </a:solidFill>
                <a:latin typeface="Abel"/>
                <a:ea typeface="Abel"/>
                <a:cs typeface="Abel"/>
                <a:sym typeface="Abel"/>
              </a:defRPr>
            </a:lvl4pPr>
            <a:lvl5pPr lvl="4" algn="ctr" rtl="0">
              <a:spcBef>
                <a:spcPts val="0"/>
              </a:spcBef>
              <a:spcAft>
                <a:spcPts val="0"/>
              </a:spcAft>
              <a:buNone/>
              <a:defRPr sz="2500">
                <a:solidFill>
                  <a:srgbClr val="FFFFFF"/>
                </a:solidFill>
                <a:latin typeface="Abel"/>
                <a:ea typeface="Abel"/>
                <a:cs typeface="Abel"/>
                <a:sym typeface="Abel"/>
              </a:defRPr>
            </a:lvl5pPr>
            <a:lvl6pPr lvl="5" algn="ctr" rtl="0">
              <a:spcBef>
                <a:spcPts val="0"/>
              </a:spcBef>
              <a:spcAft>
                <a:spcPts val="0"/>
              </a:spcAft>
              <a:buNone/>
              <a:defRPr sz="2500">
                <a:solidFill>
                  <a:srgbClr val="FFFFFF"/>
                </a:solidFill>
                <a:latin typeface="Abel"/>
                <a:ea typeface="Abel"/>
                <a:cs typeface="Abel"/>
                <a:sym typeface="Abel"/>
              </a:defRPr>
            </a:lvl6pPr>
            <a:lvl7pPr lvl="6" algn="ctr" rtl="0">
              <a:spcBef>
                <a:spcPts val="0"/>
              </a:spcBef>
              <a:spcAft>
                <a:spcPts val="0"/>
              </a:spcAft>
              <a:buNone/>
              <a:defRPr sz="2500">
                <a:solidFill>
                  <a:srgbClr val="FFFFFF"/>
                </a:solidFill>
                <a:latin typeface="Abel"/>
                <a:ea typeface="Abel"/>
                <a:cs typeface="Abel"/>
                <a:sym typeface="Abel"/>
              </a:defRPr>
            </a:lvl7pPr>
            <a:lvl8pPr lvl="7" algn="ctr" rtl="0">
              <a:spcBef>
                <a:spcPts val="0"/>
              </a:spcBef>
              <a:spcAft>
                <a:spcPts val="0"/>
              </a:spcAft>
              <a:buNone/>
              <a:defRPr sz="2500">
                <a:solidFill>
                  <a:srgbClr val="FFFFFF"/>
                </a:solidFill>
                <a:latin typeface="Abel"/>
                <a:ea typeface="Abel"/>
                <a:cs typeface="Abel"/>
                <a:sym typeface="Abel"/>
              </a:defRPr>
            </a:lvl8pPr>
            <a:lvl9pPr lvl="8" algn="ctr" rtl="0">
              <a:spcBef>
                <a:spcPts val="0"/>
              </a:spcBef>
              <a:spcAft>
                <a:spcPts val="0"/>
              </a:spcAft>
              <a:buNone/>
              <a:defRPr sz="2500">
                <a:solidFill>
                  <a:srgbClr val="FFFFFF"/>
                </a:solidFill>
                <a:latin typeface="Abel"/>
                <a:ea typeface="Abel"/>
                <a:cs typeface="Abel"/>
                <a:sym typeface="Abe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714525" y="1389600"/>
            <a:ext cx="2808000" cy="321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FFFF"/>
              </a:buClr>
              <a:buSzPts val="1200"/>
              <a:buChar char="⬦"/>
              <a:defRPr sz="12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24" name="Google Shape;24;p7"/>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500">
                <a:solidFill>
                  <a:srgbClr val="FFFFFF"/>
                </a:solidFill>
              </a:defRPr>
            </a:lvl1pPr>
            <a:lvl2pPr lvl="1" algn="ctr" rtl="0">
              <a:spcBef>
                <a:spcPts val="0"/>
              </a:spcBef>
              <a:spcAft>
                <a:spcPts val="0"/>
              </a:spcAft>
              <a:buNone/>
              <a:defRPr sz="2500">
                <a:solidFill>
                  <a:srgbClr val="FFFFFF"/>
                </a:solidFill>
                <a:latin typeface="Abel"/>
                <a:ea typeface="Abel"/>
                <a:cs typeface="Abel"/>
                <a:sym typeface="Abel"/>
              </a:defRPr>
            </a:lvl2pPr>
            <a:lvl3pPr lvl="2" algn="ctr" rtl="0">
              <a:spcBef>
                <a:spcPts val="0"/>
              </a:spcBef>
              <a:spcAft>
                <a:spcPts val="0"/>
              </a:spcAft>
              <a:buNone/>
              <a:defRPr sz="2500">
                <a:solidFill>
                  <a:srgbClr val="FFFFFF"/>
                </a:solidFill>
                <a:latin typeface="Abel"/>
                <a:ea typeface="Abel"/>
                <a:cs typeface="Abel"/>
                <a:sym typeface="Abel"/>
              </a:defRPr>
            </a:lvl3pPr>
            <a:lvl4pPr lvl="3" algn="ctr" rtl="0">
              <a:spcBef>
                <a:spcPts val="0"/>
              </a:spcBef>
              <a:spcAft>
                <a:spcPts val="0"/>
              </a:spcAft>
              <a:buNone/>
              <a:defRPr sz="2500">
                <a:solidFill>
                  <a:srgbClr val="FFFFFF"/>
                </a:solidFill>
                <a:latin typeface="Abel"/>
                <a:ea typeface="Abel"/>
                <a:cs typeface="Abel"/>
                <a:sym typeface="Abel"/>
              </a:defRPr>
            </a:lvl4pPr>
            <a:lvl5pPr lvl="4" algn="ctr" rtl="0">
              <a:spcBef>
                <a:spcPts val="0"/>
              </a:spcBef>
              <a:spcAft>
                <a:spcPts val="0"/>
              </a:spcAft>
              <a:buNone/>
              <a:defRPr sz="2500">
                <a:solidFill>
                  <a:srgbClr val="FFFFFF"/>
                </a:solidFill>
                <a:latin typeface="Abel"/>
                <a:ea typeface="Abel"/>
                <a:cs typeface="Abel"/>
                <a:sym typeface="Abel"/>
              </a:defRPr>
            </a:lvl5pPr>
            <a:lvl6pPr lvl="5" algn="ctr" rtl="0">
              <a:spcBef>
                <a:spcPts val="0"/>
              </a:spcBef>
              <a:spcAft>
                <a:spcPts val="0"/>
              </a:spcAft>
              <a:buNone/>
              <a:defRPr sz="2500">
                <a:solidFill>
                  <a:srgbClr val="FFFFFF"/>
                </a:solidFill>
                <a:latin typeface="Abel"/>
                <a:ea typeface="Abel"/>
                <a:cs typeface="Abel"/>
                <a:sym typeface="Abel"/>
              </a:defRPr>
            </a:lvl6pPr>
            <a:lvl7pPr lvl="6" algn="ctr" rtl="0">
              <a:spcBef>
                <a:spcPts val="0"/>
              </a:spcBef>
              <a:spcAft>
                <a:spcPts val="0"/>
              </a:spcAft>
              <a:buNone/>
              <a:defRPr sz="2500">
                <a:solidFill>
                  <a:srgbClr val="FFFFFF"/>
                </a:solidFill>
                <a:latin typeface="Abel"/>
                <a:ea typeface="Abel"/>
                <a:cs typeface="Abel"/>
                <a:sym typeface="Abel"/>
              </a:defRPr>
            </a:lvl7pPr>
            <a:lvl8pPr lvl="7" algn="ctr" rtl="0">
              <a:spcBef>
                <a:spcPts val="0"/>
              </a:spcBef>
              <a:spcAft>
                <a:spcPts val="0"/>
              </a:spcAft>
              <a:buNone/>
              <a:defRPr sz="2500">
                <a:solidFill>
                  <a:srgbClr val="FFFFFF"/>
                </a:solidFill>
                <a:latin typeface="Abel"/>
                <a:ea typeface="Abel"/>
                <a:cs typeface="Abel"/>
                <a:sym typeface="Abel"/>
              </a:defRPr>
            </a:lvl8pPr>
            <a:lvl9pPr lvl="8" algn="ctr" rtl="0">
              <a:spcBef>
                <a:spcPts val="0"/>
              </a:spcBef>
              <a:spcAft>
                <a:spcPts val="0"/>
              </a:spcAft>
              <a:buNone/>
              <a:defRPr sz="2500">
                <a:solidFill>
                  <a:srgbClr val="FFFFFF"/>
                </a:solidFill>
                <a:latin typeface="Abel"/>
                <a:ea typeface="Abel"/>
                <a:cs typeface="Abel"/>
                <a:sym typeface="A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714525" y="542225"/>
            <a:ext cx="3857400" cy="40590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8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14525" y="1233175"/>
            <a:ext cx="38574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4200"/>
              <a:buNone/>
              <a:defRPr sz="4200">
                <a:solidFill>
                  <a:srgbClr val="FFFFFF"/>
                </a:solidFill>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endParaRPr/>
          </a:p>
        </p:txBody>
      </p:sp>
      <p:sp>
        <p:nvSpPr>
          <p:cNvPr id="29" name="Google Shape;29;p9"/>
          <p:cNvSpPr txBox="1">
            <a:spLocks noGrp="1"/>
          </p:cNvSpPr>
          <p:nvPr>
            <p:ph type="subTitle" idx="1"/>
          </p:nvPr>
        </p:nvSpPr>
        <p:spPr>
          <a:xfrm>
            <a:off x="714525" y="2803075"/>
            <a:ext cx="38574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100"/>
              <a:buNone/>
              <a:defRPr sz="2100">
                <a:solidFill>
                  <a:srgbClr val="FFFFFF"/>
                </a:solidFill>
              </a:defRPr>
            </a:lvl1pPr>
            <a:lvl2pPr lvl="1" algn="ctr">
              <a:lnSpc>
                <a:spcPct val="100000"/>
              </a:lnSpc>
              <a:spcBef>
                <a:spcPts val="0"/>
              </a:spcBef>
              <a:spcAft>
                <a:spcPts val="0"/>
              </a:spcAft>
              <a:buClr>
                <a:srgbClr val="FFFFFF"/>
              </a:buClr>
              <a:buSzPts val="2100"/>
              <a:buNone/>
              <a:defRPr sz="2100">
                <a:solidFill>
                  <a:srgbClr val="FFFFFF"/>
                </a:solidFill>
              </a:defRPr>
            </a:lvl2pPr>
            <a:lvl3pPr lvl="2" algn="ctr">
              <a:lnSpc>
                <a:spcPct val="100000"/>
              </a:lnSpc>
              <a:spcBef>
                <a:spcPts val="0"/>
              </a:spcBef>
              <a:spcAft>
                <a:spcPts val="0"/>
              </a:spcAft>
              <a:buClr>
                <a:srgbClr val="FFFFFF"/>
              </a:buClr>
              <a:buSzPts val="2100"/>
              <a:buNone/>
              <a:defRPr sz="2100">
                <a:solidFill>
                  <a:srgbClr val="FFFFFF"/>
                </a:solidFill>
              </a:defRPr>
            </a:lvl3pPr>
            <a:lvl4pPr lvl="3" algn="ctr">
              <a:lnSpc>
                <a:spcPct val="100000"/>
              </a:lnSpc>
              <a:spcBef>
                <a:spcPts val="0"/>
              </a:spcBef>
              <a:spcAft>
                <a:spcPts val="0"/>
              </a:spcAft>
              <a:buClr>
                <a:srgbClr val="FFFFFF"/>
              </a:buClr>
              <a:buSzPts val="2100"/>
              <a:buNone/>
              <a:defRPr sz="2100">
                <a:solidFill>
                  <a:srgbClr val="FFFFFF"/>
                </a:solidFill>
              </a:defRPr>
            </a:lvl4pPr>
            <a:lvl5pPr lvl="4" algn="ctr">
              <a:lnSpc>
                <a:spcPct val="100000"/>
              </a:lnSpc>
              <a:spcBef>
                <a:spcPts val="0"/>
              </a:spcBef>
              <a:spcAft>
                <a:spcPts val="0"/>
              </a:spcAft>
              <a:buClr>
                <a:srgbClr val="FFFFFF"/>
              </a:buClr>
              <a:buSzPts val="2100"/>
              <a:buNone/>
              <a:defRPr sz="2100">
                <a:solidFill>
                  <a:srgbClr val="FFFFFF"/>
                </a:solidFill>
              </a:defRPr>
            </a:lvl5pPr>
            <a:lvl6pPr lvl="5" algn="ctr">
              <a:lnSpc>
                <a:spcPct val="100000"/>
              </a:lnSpc>
              <a:spcBef>
                <a:spcPts val="0"/>
              </a:spcBef>
              <a:spcAft>
                <a:spcPts val="0"/>
              </a:spcAft>
              <a:buClr>
                <a:srgbClr val="FFFFFF"/>
              </a:buClr>
              <a:buSzPts val="2100"/>
              <a:buNone/>
              <a:defRPr sz="2100">
                <a:solidFill>
                  <a:srgbClr val="FFFFFF"/>
                </a:solidFill>
              </a:defRPr>
            </a:lvl6pPr>
            <a:lvl7pPr lvl="6" algn="ctr">
              <a:lnSpc>
                <a:spcPct val="100000"/>
              </a:lnSpc>
              <a:spcBef>
                <a:spcPts val="0"/>
              </a:spcBef>
              <a:spcAft>
                <a:spcPts val="0"/>
              </a:spcAft>
              <a:buClr>
                <a:srgbClr val="FFFFFF"/>
              </a:buClr>
              <a:buSzPts val="2100"/>
              <a:buNone/>
              <a:defRPr sz="2100">
                <a:solidFill>
                  <a:srgbClr val="FFFFFF"/>
                </a:solidFill>
              </a:defRPr>
            </a:lvl7pPr>
            <a:lvl8pPr lvl="7" algn="ctr">
              <a:lnSpc>
                <a:spcPct val="100000"/>
              </a:lnSpc>
              <a:spcBef>
                <a:spcPts val="0"/>
              </a:spcBef>
              <a:spcAft>
                <a:spcPts val="0"/>
              </a:spcAft>
              <a:buClr>
                <a:srgbClr val="FFFFFF"/>
              </a:buClr>
              <a:buSzPts val="2100"/>
              <a:buNone/>
              <a:defRPr sz="2100">
                <a:solidFill>
                  <a:srgbClr val="FFFFFF"/>
                </a:solidFill>
              </a:defRPr>
            </a:lvl8pPr>
            <a:lvl9pPr lvl="8" algn="ctr">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30" name="Google Shape;30;p9"/>
          <p:cNvSpPr txBox="1">
            <a:spLocks noGrp="1"/>
          </p:cNvSpPr>
          <p:nvPr>
            <p:ph type="body" idx="2"/>
          </p:nvPr>
        </p:nvSpPr>
        <p:spPr>
          <a:xfrm>
            <a:off x="4572000" y="724075"/>
            <a:ext cx="38574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714525" y="4225450"/>
            <a:ext cx="5998800" cy="375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rgbClr val="FFFFFF"/>
              </a:buClr>
              <a:buSzPts val="1800"/>
              <a:buNone/>
              <a:defRPr>
                <a:solidFill>
                  <a:srgbClr val="FFFFFF"/>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title" hasCustomPrompt="1"/>
          </p:nvPr>
        </p:nvSpPr>
        <p:spPr>
          <a:xfrm>
            <a:off x="714525" y="1106125"/>
            <a:ext cx="77148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FFFFFF"/>
              </a:buClr>
              <a:buSzPts val="12000"/>
              <a:buNone/>
              <a:defRPr sz="12000">
                <a:solidFill>
                  <a:srgbClr val="FFFFFF"/>
                </a:solidFill>
              </a:defRPr>
            </a:lvl1pPr>
            <a:lvl2pPr lvl="1" algn="ctr">
              <a:spcBef>
                <a:spcPts val="0"/>
              </a:spcBef>
              <a:spcAft>
                <a:spcPts val="0"/>
              </a:spcAft>
              <a:buClr>
                <a:srgbClr val="FFFFFF"/>
              </a:buClr>
              <a:buSzPts val="12000"/>
              <a:buNone/>
              <a:defRPr sz="12000">
                <a:solidFill>
                  <a:srgbClr val="FFFFFF"/>
                </a:solidFill>
              </a:defRPr>
            </a:lvl2pPr>
            <a:lvl3pPr lvl="2" algn="ctr">
              <a:spcBef>
                <a:spcPts val="0"/>
              </a:spcBef>
              <a:spcAft>
                <a:spcPts val="0"/>
              </a:spcAft>
              <a:buClr>
                <a:srgbClr val="FFFFFF"/>
              </a:buClr>
              <a:buSzPts val="12000"/>
              <a:buNone/>
              <a:defRPr sz="12000">
                <a:solidFill>
                  <a:srgbClr val="FFFFFF"/>
                </a:solidFill>
              </a:defRPr>
            </a:lvl3pPr>
            <a:lvl4pPr lvl="3" algn="ctr">
              <a:spcBef>
                <a:spcPts val="0"/>
              </a:spcBef>
              <a:spcAft>
                <a:spcPts val="0"/>
              </a:spcAft>
              <a:buClr>
                <a:srgbClr val="FFFFFF"/>
              </a:buClr>
              <a:buSzPts val="12000"/>
              <a:buNone/>
              <a:defRPr sz="12000">
                <a:solidFill>
                  <a:srgbClr val="FFFFFF"/>
                </a:solidFill>
              </a:defRPr>
            </a:lvl4pPr>
            <a:lvl5pPr lvl="4" algn="ctr">
              <a:spcBef>
                <a:spcPts val="0"/>
              </a:spcBef>
              <a:spcAft>
                <a:spcPts val="0"/>
              </a:spcAft>
              <a:buClr>
                <a:srgbClr val="FFFFFF"/>
              </a:buClr>
              <a:buSzPts val="12000"/>
              <a:buNone/>
              <a:defRPr sz="12000">
                <a:solidFill>
                  <a:srgbClr val="FFFFFF"/>
                </a:solidFill>
              </a:defRPr>
            </a:lvl5pPr>
            <a:lvl6pPr lvl="5" algn="ctr">
              <a:spcBef>
                <a:spcPts val="0"/>
              </a:spcBef>
              <a:spcAft>
                <a:spcPts val="0"/>
              </a:spcAft>
              <a:buClr>
                <a:srgbClr val="FFFFFF"/>
              </a:buClr>
              <a:buSzPts val="12000"/>
              <a:buNone/>
              <a:defRPr sz="12000">
                <a:solidFill>
                  <a:srgbClr val="FFFFFF"/>
                </a:solidFill>
              </a:defRPr>
            </a:lvl6pPr>
            <a:lvl7pPr lvl="6" algn="ctr">
              <a:spcBef>
                <a:spcPts val="0"/>
              </a:spcBef>
              <a:spcAft>
                <a:spcPts val="0"/>
              </a:spcAft>
              <a:buClr>
                <a:srgbClr val="FFFFFF"/>
              </a:buClr>
              <a:buSzPts val="12000"/>
              <a:buNone/>
              <a:defRPr sz="12000">
                <a:solidFill>
                  <a:srgbClr val="FFFFFF"/>
                </a:solidFill>
              </a:defRPr>
            </a:lvl7pPr>
            <a:lvl8pPr lvl="7" algn="ctr">
              <a:spcBef>
                <a:spcPts val="0"/>
              </a:spcBef>
              <a:spcAft>
                <a:spcPts val="0"/>
              </a:spcAft>
              <a:buClr>
                <a:srgbClr val="FFFFFF"/>
              </a:buClr>
              <a:buSzPts val="12000"/>
              <a:buNone/>
              <a:defRPr sz="12000">
                <a:solidFill>
                  <a:srgbClr val="FFFFFF"/>
                </a:solidFill>
              </a:defRPr>
            </a:lvl8pPr>
            <a:lvl9pPr lvl="8" algn="ctr">
              <a:spcBef>
                <a:spcPts val="0"/>
              </a:spcBef>
              <a:spcAft>
                <a:spcPts val="0"/>
              </a:spcAft>
              <a:buClr>
                <a:srgbClr val="FFFFFF"/>
              </a:buClr>
              <a:buSzPts val="12000"/>
              <a:buNone/>
              <a:defRPr sz="12000">
                <a:solidFill>
                  <a:srgbClr val="FFFFFF"/>
                </a:solidFill>
              </a:defRPr>
            </a:lvl9pPr>
          </a:lstStyle>
          <a:p>
            <a:r>
              <a:t>xx%</a:t>
            </a:r>
          </a:p>
        </p:txBody>
      </p:sp>
      <p:sp>
        <p:nvSpPr>
          <p:cNvPr id="35" name="Google Shape;35;p11"/>
          <p:cNvSpPr txBox="1">
            <a:spLocks noGrp="1"/>
          </p:cNvSpPr>
          <p:nvPr>
            <p:ph type="body" idx="1"/>
          </p:nvPr>
        </p:nvSpPr>
        <p:spPr>
          <a:xfrm>
            <a:off x="714525" y="3152225"/>
            <a:ext cx="77148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rgbClr val="FFFFFF"/>
              </a:buClr>
              <a:buSzPts val="1800"/>
              <a:buChar char="⬦"/>
              <a:defRPr>
                <a:solidFill>
                  <a:srgbClr val="FFFFFF"/>
                </a:solidFill>
              </a:defRPr>
            </a:lvl1pPr>
            <a:lvl2pPr marL="914400" lvl="1" indent="-317500" algn="ctr">
              <a:spcBef>
                <a:spcPts val="1600"/>
              </a:spcBef>
              <a:spcAft>
                <a:spcPts val="0"/>
              </a:spcAft>
              <a:buClr>
                <a:srgbClr val="FFFFFF"/>
              </a:buClr>
              <a:buSzPts val="1400"/>
              <a:buChar char="○"/>
              <a:defRPr>
                <a:solidFill>
                  <a:srgbClr val="FFFFFF"/>
                </a:solidFill>
              </a:defRPr>
            </a:lvl2pPr>
            <a:lvl3pPr marL="1371600" lvl="2" indent="-317500" algn="ctr">
              <a:spcBef>
                <a:spcPts val="1600"/>
              </a:spcBef>
              <a:spcAft>
                <a:spcPts val="0"/>
              </a:spcAft>
              <a:buClr>
                <a:srgbClr val="FFFFFF"/>
              </a:buClr>
              <a:buSzPts val="1400"/>
              <a:buChar char="□"/>
              <a:defRPr>
                <a:solidFill>
                  <a:srgbClr val="FFFFFF"/>
                </a:solidFill>
              </a:defRPr>
            </a:lvl3pPr>
            <a:lvl4pPr marL="1828800" lvl="3" indent="-317500" algn="ctr">
              <a:spcBef>
                <a:spcPts val="1600"/>
              </a:spcBef>
              <a:spcAft>
                <a:spcPts val="0"/>
              </a:spcAft>
              <a:buClr>
                <a:srgbClr val="FFFFFF"/>
              </a:buClr>
              <a:buSzPts val="1400"/>
              <a:buChar char="⬥"/>
              <a:defRPr>
                <a:solidFill>
                  <a:srgbClr val="FFFFFF"/>
                </a:solidFill>
              </a:defRPr>
            </a:lvl4pPr>
            <a:lvl5pPr marL="2286000" lvl="4" indent="-317500" algn="ctr">
              <a:spcBef>
                <a:spcPts val="1600"/>
              </a:spcBef>
              <a:spcAft>
                <a:spcPts val="0"/>
              </a:spcAft>
              <a:buClr>
                <a:srgbClr val="FFFFFF"/>
              </a:buClr>
              <a:buSzPts val="1400"/>
              <a:buChar char="●"/>
              <a:defRPr>
                <a:solidFill>
                  <a:srgbClr val="FFFFFF"/>
                </a:solidFill>
              </a:defRPr>
            </a:lvl5pPr>
            <a:lvl6pPr marL="2743200" lvl="5" indent="-317500" algn="ctr">
              <a:spcBef>
                <a:spcPts val="1600"/>
              </a:spcBef>
              <a:spcAft>
                <a:spcPts val="0"/>
              </a:spcAft>
              <a:buClr>
                <a:srgbClr val="FFFFFF"/>
              </a:buClr>
              <a:buSzPts val="1400"/>
              <a:buChar char="■"/>
              <a:defRPr>
                <a:solidFill>
                  <a:srgbClr val="FFFFFF"/>
                </a:solidFill>
              </a:defRPr>
            </a:lvl6pPr>
            <a:lvl7pPr marL="3200400" lvl="6" indent="-317500" algn="ctr">
              <a:spcBef>
                <a:spcPts val="1600"/>
              </a:spcBef>
              <a:spcAft>
                <a:spcPts val="0"/>
              </a:spcAft>
              <a:buClr>
                <a:srgbClr val="FFFFFF"/>
              </a:buClr>
              <a:buSzPts val="1400"/>
              <a:buChar char="●"/>
              <a:defRPr>
                <a:solidFill>
                  <a:srgbClr val="FFFFFF"/>
                </a:solidFill>
              </a:defRPr>
            </a:lvl7pPr>
            <a:lvl8pPr marL="3657600" lvl="7" indent="-317500" algn="ctr">
              <a:spcBef>
                <a:spcPts val="1600"/>
              </a:spcBef>
              <a:spcAft>
                <a:spcPts val="0"/>
              </a:spcAft>
              <a:buClr>
                <a:srgbClr val="FFFFFF"/>
              </a:buClr>
              <a:buSzPts val="1400"/>
              <a:buChar char="→"/>
              <a:defRPr>
                <a:solidFill>
                  <a:srgbClr val="FFFFFF"/>
                </a:solidFill>
              </a:defRPr>
            </a:lvl8pPr>
            <a:lvl9pPr marL="4114800" lvl="8" indent="-317500" algn="ctr">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Merriweather"/>
              <a:buNone/>
              <a:defRPr sz="2800" b="1">
                <a:latin typeface="Merriweather"/>
                <a:ea typeface="Merriweather"/>
                <a:cs typeface="Merriweather"/>
                <a:sym typeface="Merriweather"/>
              </a:defRPr>
            </a:lvl1pPr>
            <a:lvl2pPr lvl="1">
              <a:spcBef>
                <a:spcPts val="0"/>
              </a:spcBef>
              <a:spcAft>
                <a:spcPts val="0"/>
              </a:spcAft>
              <a:buSzPts val="2800"/>
              <a:buFont typeface="Merriweather"/>
              <a:buNone/>
              <a:defRPr sz="2800" b="1">
                <a:latin typeface="Merriweather"/>
                <a:ea typeface="Merriweather"/>
                <a:cs typeface="Merriweather"/>
                <a:sym typeface="Merriweather"/>
              </a:defRPr>
            </a:lvl2pPr>
            <a:lvl3pPr lvl="2">
              <a:spcBef>
                <a:spcPts val="0"/>
              </a:spcBef>
              <a:spcAft>
                <a:spcPts val="0"/>
              </a:spcAft>
              <a:buSzPts val="2800"/>
              <a:buFont typeface="Merriweather"/>
              <a:buNone/>
              <a:defRPr sz="2800" b="1">
                <a:latin typeface="Merriweather"/>
                <a:ea typeface="Merriweather"/>
                <a:cs typeface="Merriweather"/>
                <a:sym typeface="Merriweather"/>
              </a:defRPr>
            </a:lvl3pPr>
            <a:lvl4pPr lvl="3">
              <a:spcBef>
                <a:spcPts val="0"/>
              </a:spcBef>
              <a:spcAft>
                <a:spcPts val="0"/>
              </a:spcAft>
              <a:buSzPts val="2800"/>
              <a:buFont typeface="Merriweather"/>
              <a:buNone/>
              <a:defRPr sz="2800" b="1">
                <a:latin typeface="Merriweather"/>
                <a:ea typeface="Merriweather"/>
                <a:cs typeface="Merriweather"/>
                <a:sym typeface="Merriweather"/>
              </a:defRPr>
            </a:lvl4pPr>
            <a:lvl5pPr lvl="4">
              <a:spcBef>
                <a:spcPts val="0"/>
              </a:spcBef>
              <a:spcAft>
                <a:spcPts val="0"/>
              </a:spcAft>
              <a:buSzPts val="2800"/>
              <a:buFont typeface="Merriweather"/>
              <a:buNone/>
              <a:defRPr sz="2800" b="1">
                <a:latin typeface="Merriweather"/>
                <a:ea typeface="Merriweather"/>
                <a:cs typeface="Merriweather"/>
                <a:sym typeface="Merriweather"/>
              </a:defRPr>
            </a:lvl5pPr>
            <a:lvl6pPr lvl="5">
              <a:spcBef>
                <a:spcPts val="0"/>
              </a:spcBef>
              <a:spcAft>
                <a:spcPts val="0"/>
              </a:spcAft>
              <a:buSzPts val="2800"/>
              <a:buFont typeface="Merriweather"/>
              <a:buNone/>
              <a:defRPr sz="2800" b="1">
                <a:latin typeface="Merriweather"/>
                <a:ea typeface="Merriweather"/>
                <a:cs typeface="Merriweather"/>
                <a:sym typeface="Merriweather"/>
              </a:defRPr>
            </a:lvl6pPr>
            <a:lvl7pPr lvl="6">
              <a:spcBef>
                <a:spcPts val="0"/>
              </a:spcBef>
              <a:spcAft>
                <a:spcPts val="0"/>
              </a:spcAft>
              <a:buSzPts val="2800"/>
              <a:buFont typeface="Merriweather"/>
              <a:buNone/>
              <a:defRPr sz="2800" b="1">
                <a:latin typeface="Merriweather"/>
                <a:ea typeface="Merriweather"/>
                <a:cs typeface="Merriweather"/>
                <a:sym typeface="Merriweather"/>
              </a:defRPr>
            </a:lvl7pPr>
            <a:lvl8pPr lvl="7">
              <a:spcBef>
                <a:spcPts val="0"/>
              </a:spcBef>
              <a:spcAft>
                <a:spcPts val="0"/>
              </a:spcAft>
              <a:buSzPts val="2800"/>
              <a:buFont typeface="Merriweather"/>
              <a:buNone/>
              <a:defRPr sz="2800" b="1">
                <a:latin typeface="Merriweather"/>
                <a:ea typeface="Merriweather"/>
                <a:cs typeface="Merriweather"/>
                <a:sym typeface="Merriweather"/>
              </a:defRPr>
            </a:lvl8pPr>
            <a:lvl9pPr lvl="8">
              <a:spcBef>
                <a:spcPts val="0"/>
              </a:spcBef>
              <a:spcAft>
                <a:spcPts val="0"/>
              </a:spcAft>
              <a:buSzPts val="2800"/>
              <a:buFont typeface="Merriweather"/>
              <a:buNone/>
              <a:defRPr sz="2800" b="1">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Abel"/>
              <a:buChar char="⬦"/>
              <a:defRPr sz="1800">
                <a:latin typeface="Abel"/>
                <a:ea typeface="Abel"/>
                <a:cs typeface="Abel"/>
                <a:sym typeface="Abel"/>
              </a:defRPr>
            </a:lvl1pPr>
            <a:lvl2pPr marL="914400" lvl="1" indent="-317500">
              <a:lnSpc>
                <a:spcPct val="115000"/>
              </a:lnSpc>
              <a:spcBef>
                <a:spcPts val="1600"/>
              </a:spcBef>
              <a:spcAft>
                <a:spcPts val="0"/>
              </a:spcAft>
              <a:buSzPts val="1400"/>
              <a:buFont typeface="Abel"/>
              <a:buChar char="○"/>
              <a:defRPr>
                <a:latin typeface="Abel"/>
                <a:ea typeface="Abel"/>
                <a:cs typeface="Abel"/>
                <a:sym typeface="Abel"/>
              </a:defRPr>
            </a:lvl2pPr>
            <a:lvl3pPr marL="1371600" lvl="2" indent="-317500">
              <a:lnSpc>
                <a:spcPct val="115000"/>
              </a:lnSpc>
              <a:spcBef>
                <a:spcPts val="1600"/>
              </a:spcBef>
              <a:spcAft>
                <a:spcPts val="0"/>
              </a:spcAft>
              <a:buSzPts val="1400"/>
              <a:buFont typeface="Abel"/>
              <a:buChar char="□"/>
              <a:defRPr>
                <a:latin typeface="Abel"/>
                <a:ea typeface="Abel"/>
                <a:cs typeface="Abel"/>
                <a:sym typeface="Abel"/>
              </a:defRPr>
            </a:lvl3pPr>
            <a:lvl4pPr marL="1828800" lvl="3" indent="-317500">
              <a:lnSpc>
                <a:spcPct val="115000"/>
              </a:lnSpc>
              <a:spcBef>
                <a:spcPts val="1600"/>
              </a:spcBef>
              <a:spcAft>
                <a:spcPts val="0"/>
              </a:spcAft>
              <a:buSzPts val="1400"/>
              <a:buFont typeface="Abel"/>
              <a:buChar char="⬥"/>
              <a:defRPr>
                <a:latin typeface="Abel"/>
                <a:ea typeface="Abel"/>
                <a:cs typeface="Abel"/>
                <a:sym typeface="Abel"/>
              </a:defRPr>
            </a:lvl4pPr>
            <a:lvl5pPr marL="2286000" lvl="4" indent="-317500">
              <a:lnSpc>
                <a:spcPct val="115000"/>
              </a:lnSpc>
              <a:spcBef>
                <a:spcPts val="1600"/>
              </a:spcBef>
              <a:spcAft>
                <a:spcPts val="0"/>
              </a:spcAft>
              <a:buSzPts val="1400"/>
              <a:buFont typeface="Abel"/>
              <a:buChar char="●"/>
              <a:defRPr>
                <a:latin typeface="Abel"/>
                <a:ea typeface="Abel"/>
                <a:cs typeface="Abel"/>
                <a:sym typeface="Abel"/>
              </a:defRPr>
            </a:lvl5pPr>
            <a:lvl6pPr marL="2743200" lvl="5" indent="-317500">
              <a:lnSpc>
                <a:spcPct val="115000"/>
              </a:lnSpc>
              <a:spcBef>
                <a:spcPts val="1600"/>
              </a:spcBef>
              <a:spcAft>
                <a:spcPts val="0"/>
              </a:spcAft>
              <a:buSzPts val="1400"/>
              <a:buFont typeface="Abel"/>
              <a:buChar char="■"/>
              <a:defRPr>
                <a:latin typeface="Abel"/>
                <a:ea typeface="Abel"/>
                <a:cs typeface="Abel"/>
                <a:sym typeface="Abel"/>
              </a:defRPr>
            </a:lvl6pPr>
            <a:lvl7pPr marL="3200400" lvl="6" indent="-317500">
              <a:lnSpc>
                <a:spcPct val="115000"/>
              </a:lnSpc>
              <a:spcBef>
                <a:spcPts val="1600"/>
              </a:spcBef>
              <a:spcAft>
                <a:spcPts val="0"/>
              </a:spcAft>
              <a:buSzPts val="1400"/>
              <a:buFont typeface="Abel"/>
              <a:buChar char="●"/>
              <a:defRPr>
                <a:latin typeface="Abel"/>
                <a:ea typeface="Abel"/>
                <a:cs typeface="Abel"/>
                <a:sym typeface="Abel"/>
              </a:defRPr>
            </a:lvl7pPr>
            <a:lvl8pPr marL="3657600" lvl="7" indent="-317500">
              <a:lnSpc>
                <a:spcPct val="115000"/>
              </a:lnSpc>
              <a:spcBef>
                <a:spcPts val="1600"/>
              </a:spcBef>
              <a:spcAft>
                <a:spcPts val="0"/>
              </a:spcAft>
              <a:buSzPts val="1400"/>
              <a:buFont typeface="Abel"/>
              <a:buChar char="→"/>
              <a:defRPr>
                <a:latin typeface="Abel"/>
                <a:ea typeface="Abel"/>
                <a:cs typeface="Abel"/>
                <a:sym typeface="Abel"/>
              </a:defRPr>
            </a:lvl8pPr>
            <a:lvl9pPr marL="4114800" lvl="8" indent="-317500">
              <a:lnSpc>
                <a:spcPct val="115000"/>
              </a:lnSpc>
              <a:spcBef>
                <a:spcPts val="1600"/>
              </a:spcBef>
              <a:spcAft>
                <a:spcPts val="1600"/>
              </a:spcAft>
              <a:buSzPts val="1400"/>
              <a:buFont typeface="Abel"/>
              <a:buChar char="←"/>
              <a:defRPr>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audio" Target="file:///D:\Class%20Nine\Kufor%20o%20Kafer\029068.mp3"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audio" Target="file:///D:\Class%20Nine\Kufor%20o%20Kafer\2.mp3"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file:///D:\Class%20Nine\Kufor%20o%20Kafer\3.3.mp3" TargetMode="External"/><Relationship Id="rId7" Type="http://schemas.openxmlformats.org/officeDocument/2006/relationships/image" Target="../media/image15.png"/><Relationship Id="rId2" Type="http://schemas.openxmlformats.org/officeDocument/2006/relationships/audio" Target="file:///D:\Class%20Nine\Kufor%20o%20Kafer\3.2.mp3" TargetMode="External"/><Relationship Id="rId1" Type="http://schemas.openxmlformats.org/officeDocument/2006/relationships/audio" Target="file:///D:\Class%20Nine\Kufor%20o%20Kafer\3.1.mp3" TargetMode="External"/><Relationship Id="rId6" Type="http://schemas.openxmlformats.org/officeDocument/2006/relationships/notesSlide" Target="../notesSlides/notesSlide15.xml"/><Relationship Id="rId5" Type="http://schemas.openxmlformats.org/officeDocument/2006/relationships/slideLayout" Target="../slideLayouts/slideLayout17.xml"/><Relationship Id="rId4" Type="http://schemas.openxmlformats.org/officeDocument/2006/relationships/audio" Target="file:///D:\Class%20Nine\Kufor%20o%20Kafer\3.4.mp3" TargetMode="Externa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audio" Target="file:///D:\Class%20Nine\Kufor%20o%20Kafer\4.mp3"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audio" Target="file:///D:\Class%20Nine\Kufor%20o%20Kafer\5.mp3"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audio" Target="file:///D:\Class%20Nine\Kufor%20o%20Kafer\6.mp3"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7"/>
          <p:cNvSpPr txBox="1">
            <a:spLocks noGrp="1"/>
          </p:cNvSpPr>
          <p:nvPr>
            <p:ph type="ctrTitle"/>
          </p:nvPr>
        </p:nvSpPr>
        <p:spPr>
          <a:xfrm>
            <a:off x="2667000" y="2647950"/>
            <a:ext cx="3857400" cy="1615500"/>
          </a:xfrm>
          <a:prstGeom prst="rect">
            <a:avLst/>
          </a:prstGeom>
        </p:spPr>
        <p:txBody>
          <a:bodyPr spcFirstLastPara="1" wrap="square" lIns="91425" tIns="0" rIns="91425" bIns="0" anchor="b" anchorCtr="0">
            <a:noAutofit/>
          </a:bodyPr>
          <a:lstStyle/>
          <a:p>
            <a:pPr lvl="0"/>
            <a:r>
              <a:rPr lang="bn-BD" sz="9600" dirty="0" smtClean="0">
                <a:latin typeface="NikoshBAN" pitchFamily="2" charset="0"/>
                <a:cs typeface="NikoshBAN" pitchFamily="2" charset="0"/>
              </a:rPr>
              <a:t>স্বাগতম</a:t>
            </a:r>
            <a:endParaRPr>
              <a:solidFill>
                <a:srgbClr val="FFFFFF"/>
              </a:solidFill>
            </a:endParaRPr>
          </a:p>
        </p:txBody>
      </p:sp>
      <p:cxnSp>
        <p:nvCxnSpPr>
          <p:cNvPr id="120" name="Google Shape;120;p27"/>
          <p:cNvCxnSpPr/>
          <p:nvPr/>
        </p:nvCxnSpPr>
        <p:spPr>
          <a:xfrm>
            <a:off x="4572000" y="0"/>
            <a:ext cx="0" cy="925800"/>
          </a:xfrm>
          <a:prstGeom prst="straightConnector1">
            <a:avLst/>
          </a:prstGeom>
          <a:noFill/>
          <a:ln w="9525" cap="flat" cmpd="sng">
            <a:solidFill>
              <a:srgbClr val="FFFFFF"/>
            </a:solidFill>
            <a:prstDash val="solid"/>
            <a:round/>
            <a:headEnd type="none" w="med" len="med"/>
            <a:tailEnd type="none" w="med" len="med"/>
          </a:ln>
        </p:spPr>
      </p:cxnSp>
      <p:cxnSp>
        <p:nvCxnSpPr>
          <p:cNvPr id="121" name="Google Shape;121;p27"/>
          <p:cNvCxnSpPr/>
          <p:nvPr/>
        </p:nvCxnSpPr>
        <p:spPr>
          <a:xfrm>
            <a:off x="4572000" y="4217700"/>
            <a:ext cx="0" cy="925800"/>
          </a:xfrm>
          <a:prstGeom prst="straightConnector1">
            <a:avLst/>
          </a:prstGeom>
          <a:noFill/>
          <a:ln w="9525" cap="flat" cmpd="sng">
            <a:solidFill>
              <a:srgbClr val="FFFFFF"/>
            </a:solidFill>
            <a:prstDash val="solid"/>
            <a:round/>
            <a:headEnd type="none" w="med" len="med"/>
            <a:tailEnd type="none" w="med" len="med"/>
          </a:ln>
        </p:spPr>
      </p:cxnSp>
      <p:pic>
        <p:nvPicPr>
          <p:cNvPr id="5" name="Picture 4" descr="200px-Bismillah.svg.png"/>
          <p:cNvPicPr>
            <a:picLocks noChangeAspect="1"/>
          </p:cNvPicPr>
          <p:nvPr/>
        </p:nvPicPr>
        <p:blipFill>
          <a:blip r:embed="rId3">
            <a:duotone>
              <a:schemeClr val="accent5">
                <a:shade val="45000"/>
                <a:satMod val="135000"/>
              </a:schemeClr>
              <a:prstClr val="white"/>
            </a:duotone>
          </a:blip>
          <a:stretch>
            <a:fillRect/>
          </a:stretch>
        </p:blipFill>
        <p:spPr>
          <a:xfrm>
            <a:off x="3581400" y="1047750"/>
            <a:ext cx="1905000"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18"/>
                                        </p:tgtEl>
                                        <p:attrNameLst>
                                          <p:attrName>style.visibility</p:attrName>
                                        </p:attrNameLst>
                                      </p:cBhvr>
                                      <p:to>
                                        <p:strVal val="visible"/>
                                      </p:to>
                                    </p:set>
                                    <p:anim to="" calcmode="lin" valueType="num">
                                      <p:cBhvr>
                                        <p:cTn id="13" dur="1" fill="hold"/>
                                        <p:tgtEl>
                                          <p:spTgt spid="1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35"/>
          <p:cNvSpPr txBox="1">
            <a:spLocks noGrp="1"/>
          </p:cNvSpPr>
          <p:nvPr>
            <p:ph type="subTitle" idx="1"/>
          </p:nvPr>
        </p:nvSpPr>
        <p:spPr>
          <a:xfrm>
            <a:off x="990600" y="3028950"/>
            <a:ext cx="2955900" cy="363300"/>
          </a:xfrm>
          <a:prstGeom prst="rect">
            <a:avLst/>
          </a:prstGeom>
        </p:spPr>
        <p:txBody>
          <a:bodyPr spcFirstLastPara="1" wrap="square" lIns="91425" tIns="91425" rIns="91425" bIns="91425" anchor="b" anchorCtr="0">
            <a:noAutofit/>
          </a:bodyPr>
          <a:lstStyle/>
          <a:p>
            <a:pPr marL="0" lvl="0" indent="0"/>
            <a:r>
              <a:rPr lang="bn-BD" sz="3600" dirty="0" smtClean="0">
                <a:latin typeface="NikoshBAN" pitchFamily="2" charset="0"/>
                <a:cs typeface="NikoshBAN" pitchFamily="2" charset="0"/>
              </a:rPr>
              <a:t>বড় কুফর </a:t>
            </a:r>
            <a:endParaRPr sz="3600">
              <a:latin typeface="NikoshBAN" pitchFamily="2" charset="0"/>
              <a:cs typeface="NikoshBAN" pitchFamily="2" charset="0"/>
            </a:endParaRPr>
          </a:p>
        </p:txBody>
      </p:sp>
      <p:sp>
        <p:nvSpPr>
          <p:cNvPr id="257" name="Google Shape;257;p35"/>
          <p:cNvSpPr txBox="1">
            <a:spLocks noGrp="1"/>
          </p:cNvSpPr>
          <p:nvPr>
            <p:ph type="subTitle" idx="2"/>
          </p:nvPr>
        </p:nvSpPr>
        <p:spPr>
          <a:xfrm>
            <a:off x="381000" y="3333750"/>
            <a:ext cx="3962399" cy="1017000"/>
          </a:xfrm>
          <a:prstGeom prst="rect">
            <a:avLst/>
          </a:prstGeom>
        </p:spPr>
        <p:txBody>
          <a:bodyPr spcFirstLastPara="1" wrap="square" lIns="91425" tIns="91425" rIns="91425" bIns="91425" anchor="t" anchorCtr="0">
            <a:noAutofit/>
          </a:bodyPr>
          <a:lstStyle/>
          <a:p>
            <a:pPr marL="0" lvl="0" indent="0"/>
            <a:r>
              <a:rPr lang="bn-BD" sz="2400" dirty="0" smtClean="0">
                <a:latin typeface="NikoshBAN" pitchFamily="2" charset="0"/>
                <a:cs typeface="NikoshBAN" pitchFamily="2" charset="0"/>
              </a:rPr>
              <a:t> বড় কুফর হল যা চিরস্থায়ী ভাবে জাহান্নামে অবস্থানকে অপরিহার্য করে</a:t>
            </a:r>
            <a:endParaRPr sz="2400">
              <a:latin typeface="NikoshBAN" pitchFamily="2" charset="0"/>
              <a:cs typeface="NikoshBAN" pitchFamily="2" charset="0"/>
            </a:endParaRPr>
          </a:p>
        </p:txBody>
      </p:sp>
      <p:sp>
        <p:nvSpPr>
          <p:cNvPr id="258" name="Google Shape;258;p35"/>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5400" dirty="0" smtClean="0">
                <a:latin typeface="NikoshBAN" pitchFamily="2" charset="0"/>
                <a:cs typeface="NikoshBAN" pitchFamily="2" charset="0"/>
              </a:rPr>
              <a:t>কুফর দু'প্রকার</a:t>
            </a:r>
            <a:endParaRPr sz="5400">
              <a:latin typeface="NikoshBAN" pitchFamily="2" charset="0"/>
              <a:cs typeface="NikoshBAN" pitchFamily="2" charset="0"/>
            </a:endParaRPr>
          </a:p>
        </p:txBody>
      </p:sp>
      <p:sp>
        <p:nvSpPr>
          <p:cNvPr id="259" name="Google Shape;259;p35"/>
          <p:cNvSpPr txBox="1">
            <a:spLocks noGrp="1"/>
          </p:cNvSpPr>
          <p:nvPr>
            <p:ph type="subTitle" idx="3"/>
          </p:nvPr>
        </p:nvSpPr>
        <p:spPr>
          <a:xfrm>
            <a:off x="5486400" y="3028950"/>
            <a:ext cx="2955900" cy="363300"/>
          </a:xfrm>
          <a:prstGeom prst="rect">
            <a:avLst/>
          </a:prstGeom>
        </p:spPr>
        <p:txBody>
          <a:bodyPr spcFirstLastPara="1" wrap="square" lIns="91425" tIns="91425" rIns="91425" bIns="91425" anchor="b" anchorCtr="0">
            <a:noAutofit/>
          </a:bodyPr>
          <a:lstStyle/>
          <a:p>
            <a:pPr marL="0" lvl="0" indent="0"/>
            <a:r>
              <a:rPr lang="bn-BD" sz="3600" dirty="0" smtClean="0">
                <a:latin typeface="NikoshBAN" pitchFamily="2" charset="0"/>
                <a:cs typeface="NikoshBAN" pitchFamily="2" charset="0"/>
              </a:rPr>
              <a:t>ছোট কুফর</a:t>
            </a:r>
            <a:endParaRPr sz="3600"/>
          </a:p>
        </p:txBody>
      </p:sp>
      <p:sp>
        <p:nvSpPr>
          <p:cNvPr id="260" name="Google Shape;260;p35"/>
          <p:cNvSpPr txBox="1">
            <a:spLocks noGrp="1"/>
          </p:cNvSpPr>
          <p:nvPr>
            <p:ph type="subTitle" idx="4"/>
          </p:nvPr>
        </p:nvSpPr>
        <p:spPr>
          <a:xfrm>
            <a:off x="4267200" y="3257550"/>
            <a:ext cx="4876800" cy="1017000"/>
          </a:xfrm>
          <a:prstGeom prst="rect">
            <a:avLst/>
          </a:prstGeom>
        </p:spPr>
        <p:txBody>
          <a:bodyPr spcFirstLastPara="1" wrap="square" lIns="91425" tIns="91425" rIns="91425" bIns="91425" anchor="t" anchorCtr="0">
            <a:noAutofit/>
          </a:bodyPr>
          <a:lstStyle/>
          <a:p>
            <a:pPr marL="0" lvl="0" indent="0"/>
            <a:r>
              <a:rPr lang="bn-BD" sz="2400" dirty="0" smtClean="0">
                <a:latin typeface="NikoshBAN" pitchFamily="2" charset="0"/>
                <a:cs typeface="NikoshBAN" pitchFamily="2" charset="0"/>
              </a:rPr>
              <a:t>ছোট কুফর হল যা শাস্তি পাওয়াকে অপরিহার্য করে, চিরস্থায়ী ভাবে জাহান্নামে অবস্থানকে নয়।</a:t>
            </a:r>
            <a:endParaRPr sz="2400">
              <a:latin typeface="NikoshBAN" pitchFamily="2" charset="0"/>
              <a:cs typeface="NikoshBAN" pitchFamily="2" charset="0"/>
            </a:endParaRPr>
          </a:p>
        </p:txBody>
      </p:sp>
      <p:cxnSp>
        <p:nvCxnSpPr>
          <p:cNvPr id="261" name="Google Shape;261;p35"/>
          <p:cNvCxnSpPr/>
          <p:nvPr/>
        </p:nvCxnSpPr>
        <p:spPr>
          <a:xfrm>
            <a:off x="685800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262" name="Google Shape;262;p35"/>
          <p:cNvCxnSpPr/>
          <p:nvPr/>
        </p:nvCxnSpPr>
        <p:spPr>
          <a:xfrm>
            <a:off x="2362200" y="4389000"/>
            <a:ext cx="0" cy="754500"/>
          </a:xfrm>
          <a:prstGeom prst="straightConnector1">
            <a:avLst/>
          </a:prstGeom>
          <a:noFill/>
          <a:ln w="9525" cap="flat" cmpd="sng">
            <a:solidFill>
              <a:srgbClr val="FFFFFF"/>
            </a:solidFill>
            <a:prstDash val="solid"/>
            <a:round/>
            <a:headEnd type="none" w="med" len="med"/>
            <a:tailEnd type="none" w="med" len="med"/>
          </a:ln>
        </p:spPr>
      </p:cxnSp>
      <p:pic>
        <p:nvPicPr>
          <p:cNvPr id="263" name="Google Shape;263;p35"/>
          <p:cNvPicPr preferRelativeResize="0"/>
          <p:nvPr/>
        </p:nvPicPr>
        <p:blipFill>
          <a:blip r:embed="rId3"/>
          <a:stretch>
            <a:fillRect/>
          </a:stretch>
        </p:blipFill>
        <p:spPr>
          <a:xfrm rot="2700000">
            <a:off x="6541248" y="1569198"/>
            <a:ext cx="862104" cy="862104"/>
          </a:xfrm>
          <a:prstGeom prst="roundRect">
            <a:avLst>
              <a:gd name="adj" fmla="val 16667"/>
            </a:avLst>
          </a:prstGeom>
          <a:noFill/>
          <a:ln>
            <a:noFill/>
          </a:ln>
        </p:spPr>
      </p:pic>
      <p:pic>
        <p:nvPicPr>
          <p:cNvPr id="11" name="Google Shape;263;p35"/>
          <p:cNvPicPr preferRelativeResize="0"/>
          <p:nvPr/>
        </p:nvPicPr>
        <p:blipFill>
          <a:blip r:embed="rId4"/>
          <a:stretch>
            <a:fillRect/>
          </a:stretch>
        </p:blipFill>
        <p:spPr>
          <a:xfrm rot="18839214">
            <a:off x="2018448" y="1465998"/>
            <a:ext cx="862104" cy="862104"/>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1143000" y="895350"/>
            <a:ext cx="2943076" cy="3276600"/>
          </a:xfrm>
          <a:prstGeom prst="rect">
            <a:avLst/>
          </a:prstGeom>
        </p:spPr>
        <p:txBody>
          <a:bodyPr spcFirstLastPara="1" wrap="square" lIns="91425" tIns="91425" rIns="91425" bIns="91425" anchor="ctr" anchorCtr="0">
            <a:noAutofit/>
          </a:bodyPr>
          <a:lstStyle/>
          <a:p>
            <a:pPr algn="ctr"/>
            <a:r>
              <a:rPr lang="bn-BD" dirty="0" smtClean="0">
                <a:solidFill>
                  <a:schemeClr val="accent3">
                    <a:lumMod val="60000"/>
                    <a:lumOff val="40000"/>
                  </a:schemeClr>
                </a:solidFill>
                <a:latin typeface="NikoshBAN" pitchFamily="2" charset="0"/>
                <a:cs typeface="NikoshBAN" pitchFamily="2" charset="0"/>
              </a:rPr>
              <a:t>বড় কুফর </a:t>
            </a:r>
            <a:r>
              <a:rPr lang="bn-BD" dirty="0" smtClean="0">
                <a:solidFill>
                  <a:schemeClr val="accent3">
                    <a:lumMod val="60000"/>
                    <a:lumOff val="40000"/>
                  </a:schemeClr>
                </a:solidFill>
              </a:rPr>
              <a:t/>
            </a:r>
            <a:br>
              <a:rPr lang="bn-BD" dirty="0" smtClean="0">
                <a:solidFill>
                  <a:schemeClr val="accent3">
                    <a:lumMod val="60000"/>
                    <a:lumOff val="40000"/>
                  </a:schemeClr>
                </a:solidFill>
              </a:rPr>
            </a:br>
            <a:r>
              <a:rPr lang="bn-BD" dirty="0" smtClean="0">
                <a:solidFill>
                  <a:schemeClr val="accent3">
                    <a:lumMod val="60000"/>
                    <a:lumOff val="40000"/>
                  </a:schemeClr>
                </a:solidFill>
              </a:rPr>
              <a:t/>
            </a:r>
            <a:br>
              <a:rPr lang="bn-BD" dirty="0" smtClean="0">
                <a:solidFill>
                  <a:schemeClr val="accent3">
                    <a:lumMod val="60000"/>
                    <a:lumOff val="40000"/>
                  </a:schemeClr>
                </a:solidFill>
              </a:rPr>
            </a:br>
            <a:endParaRPr lang="bn-BD" b="0" dirty="0">
              <a:solidFill>
                <a:schemeClr val="accent3">
                  <a:lumMod val="60000"/>
                  <a:lumOff val="40000"/>
                </a:schemeClr>
              </a:solidFill>
            </a:endParaRPr>
          </a:p>
        </p:txBody>
      </p:sp>
      <p:cxnSp>
        <p:nvCxnSpPr>
          <p:cNvPr id="249" name="Google Shape;249;p34"/>
          <p:cNvCxnSpPr/>
          <p:nvPr/>
        </p:nvCxnSpPr>
        <p:spPr>
          <a:xfrm>
            <a:off x="2643225" y="4217700"/>
            <a:ext cx="0" cy="925800"/>
          </a:xfrm>
          <a:prstGeom prst="straightConnector1">
            <a:avLst/>
          </a:prstGeom>
          <a:noFill/>
          <a:ln w="9525" cap="flat" cmpd="sng">
            <a:solidFill>
              <a:schemeClr val="accent3"/>
            </a:solidFill>
            <a:prstDash val="solid"/>
            <a:round/>
            <a:headEnd type="none" w="med" len="med"/>
            <a:tailEnd type="none" w="med" len="med"/>
          </a:ln>
        </p:spPr>
      </p:cxnSp>
      <p:cxnSp>
        <p:nvCxnSpPr>
          <p:cNvPr id="250" name="Google Shape;250;p34"/>
          <p:cNvCxnSpPr/>
          <p:nvPr/>
        </p:nvCxnSpPr>
        <p:spPr>
          <a:xfrm>
            <a:off x="2643225" y="0"/>
            <a:ext cx="0" cy="925800"/>
          </a:xfrm>
          <a:prstGeom prst="straightConnector1">
            <a:avLst/>
          </a:prstGeom>
          <a:noFill/>
          <a:ln w="9525" cap="flat" cmpd="sng">
            <a:solidFill>
              <a:schemeClr val="accent3"/>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1295400" y="895350"/>
            <a:ext cx="2022600" cy="8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NikoshBAN" pitchFamily="2" charset="0"/>
                <a:cs typeface="NikoshBAN" pitchFamily="2" charset="0"/>
              </a:rPr>
              <a:t>01</a:t>
            </a:r>
            <a:endParaRPr>
              <a:latin typeface="NikoshBAN" pitchFamily="2" charset="0"/>
              <a:cs typeface="NikoshBAN" pitchFamily="2" charset="0"/>
            </a:endParaRPr>
          </a:p>
        </p:txBody>
      </p:sp>
      <p:sp>
        <p:nvSpPr>
          <p:cNvPr id="133" name="Google Shape;133;p29"/>
          <p:cNvSpPr txBox="1">
            <a:spLocks noGrp="1"/>
          </p:cNvSpPr>
          <p:nvPr>
            <p:ph type="subTitle" idx="1"/>
          </p:nvPr>
        </p:nvSpPr>
        <p:spPr>
          <a:xfrm>
            <a:off x="0" y="1657350"/>
            <a:ext cx="4648200" cy="363300"/>
          </a:xfrm>
          <a:prstGeom prst="rect">
            <a:avLst/>
          </a:prstGeom>
        </p:spPr>
        <p:txBody>
          <a:bodyPr spcFirstLastPara="1" wrap="square" lIns="91425" tIns="91425" rIns="91425" bIns="91425" anchor="ctr" anchorCtr="0">
            <a:noAutofit/>
          </a:bodyPr>
          <a:lstStyle/>
          <a:p>
            <a:pPr marL="0" lvl="0" indent="0"/>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মিথ্যা প্রতিপন্ন করার সাথে সম্পৃক্ত কুফর</a:t>
            </a:r>
            <a:endParaRPr sz="280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135" name="Google Shape;135;p29"/>
          <p:cNvSpPr txBox="1">
            <a:spLocks noGrp="1"/>
          </p:cNvSpPr>
          <p:nvPr>
            <p:ph type="title" idx="3"/>
          </p:nvPr>
        </p:nvSpPr>
        <p:spPr>
          <a:xfrm>
            <a:off x="381000" y="2800350"/>
            <a:ext cx="2022600" cy="8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NikoshBAN" pitchFamily="2" charset="0"/>
                <a:cs typeface="NikoshBAN" pitchFamily="2" charset="0"/>
              </a:rPr>
              <a:t>03</a:t>
            </a:r>
            <a:endParaRPr>
              <a:latin typeface="NikoshBAN" pitchFamily="2" charset="0"/>
              <a:cs typeface="NikoshBAN" pitchFamily="2" charset="0"/>
            </a:endParaRPr>
          </a:p>
        </p:txBody>
      </p:sp>
      <p:sp>
        <p:nvSpPr>
          <p:cNvPr id="136" name="Google Shape;136;p29"/>
          <p:cNvSpPr txBox="1">
            <a:spLocks noGrp="1"/>
          </p:cNvSpPr>
          <p:nvPr>
            <p:ph type="subTitle" idx="4"/>
          </p:nvPr>
        </p:nvSpPr>
        <p:spPr>
          <a:xfrm>
            <a:off x="0" y="3562350"/>
            <a:ext cx="2728500" cy="363300"/>
          </a:xfrm>
          <a:prstGeom prst="rect">
            <a:avLst/>
          </a:prstGeom>
        </p:spPr>
        <p:txBody>
          <a:bodyPr spcFirstLastPara="1" wrap="square" lIns="91425" tIns="91425" rIns="91425" bIns="91425" anchor="ctr" anchorCtr="0">
            <a:noAutofit/>
          </a:bodyPr>
          <a:lstStyle/>
          <a:p>
            <a:pPr marL="0" lvl="0" indent="0"/>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সংশয়-সন্দেহের কুফর</a:t>
            </a:r>
            <a:endParaRPr sz="280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138" name="Google Shape;138;p29"/>
          <p:cNvSpPr txBox="1">
            <a:spLocks noGrp="1"/>
          </p:cNvSpPr>
          <p:nvPr>
            <p:ph type="title" idx="6"/>
          </p:nvPr>
        </p:nvSpPr>
        <p:spPr>
          <a:xfrm>
            <a:off x="5229750" y="938175"/>
            <a:ext cx="2022600" cy="8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NikoshBAN" pitchFamily="2" charset="0"/>
                <a:cs typeface="NikoshBAN" pitchFamily="2" charset="0"/>
              </a:rPr>
              <a:t>02</a:t>
            </a:r>
            <a:endParaRPr>
              <a:latin typeface="NikoshBAN" pitchFamily="2" charset="0"/>
              <a:cs typeface="NikoshBAN" pitchFamily="2" charset="0"/>
            </a:endParaRPr>
          </a:p>
        </p:txBody>
      </p:sp>
      <p:sp>
        <p:nvSpPr>
          <p:cNvPr id="139" name="Google Shape;139;p29"/>
          <p:cNvSpPr txBox="1">
            <a:spLocks noGrp="1"/>
          </p:cNvSpPr>
          <p:nvPr>
            <p:ph type="subTitle" idx="7"/>
          </p:nvPr>
        </p:nvSpPr>
        <p:spPr>
          <a:xfrm>
            <a:off x="4876800" y="1657350"/>
            <a:ext cx="4267200" cy="363300"/>
          </a:xfrm>
          <a:prstGeom prst="rect">
            <a:avLst/>
          </a:prstGeom>
        </p:spPr>
        <p:txBody>
          <a:bodyPr spcFirstLastPara="1" wrap="square" lIns="91425" tIns="91425" rIns="91425" bIns="91425" anchor="ctr" anchorCtr="0">
            <a:noAutofit/>
          </a:bodyPr>
          <a:lstStyle/>
          <a:p>
            <a:pPr marL="0" lvl="0" indent="0"/>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অস্বীকার ও অহংকারের মাধ্যমে কুফর</a:t>
            </a:r>
            <a:endParaRPr sz="280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141" name="Google Shape;141;p29"/>
          <p:cNvSpPr txBox="1">
            <a:spLocks noGrp="1"/>
          </p:cNvSpPr>
          <p:nvPr>
            <p:ph type="title" idx="9"/>
          </p:nvPr>
        </p:nvSpPr>
        <p:spPr>
          <a:xfrm>
            <a:off x="6553200" y="2876550"/>
            <a:ext cx="2022600" cy="86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NikoshBAN" pitchFamily="2" charset="0"/>
                <a:cs typeface="NikoshBAN" pitchFamily="2" charset="0"/>
              </a:rPr>
              <a:t>05</a:t>
            </a:r>
            <a:endParaRPr>
              <a:latin typeface="NikoshBAN" pitchFamily="2" charset="0"/>
              <a:cs typeface="NikoshBAN" pitchFamily="2" charset="0"/>
            </a:endParaRPr>
          </a:p>
        </p:txBody>
      </p:sp>
      <p:sp>
        <p:nvSpPr>
          <p:cNvPr id="142" name="Google Shape;142;p29"/>
          <p:cNvSpPr txBox="1">
            <a:spLocks noGrp="1"/>
          </p:cNvSpPr>
          <p:nvPr>
            <p:ph type="subTitle" idx="13"/>
          </p:nvPr>
        </p:nvSpPr>
        <p:spPr>
          <a:xfrm>
            <a:off x="2971800" y="3562350"/>
            <a:ext cx="3200400" cy="363300"/>
          </a:xfrm>
          <a:prstGeom prst="rect">
            <a:avLst/>
          </a:prstGeom>
        </p:spPr>
        <p:txBody>
          <a:bodyPr spcFirstLastPara="1" wrap="square" lIns="91425" tIns="91425" rIns="91425" bIns="91425" anchor="ctr" anchorCtr="0">
            <a:noAutofit/>
          </a:bodyPr>
          <a:lstStyle/>
          <a:p>
            <a:pPr marL="0" lvl="0" indent="0"/>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বিমুখ থাকার মাধ্যমে কুফর</a:t>
            </a:r>
            <a:endParaRPr sz="280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cxnSp>
        <p:nvCxnSpPr>
          <p:cNvPr id="144" name="Google Shape;144;p29"/>
          <p:cNvCxnSpPr/>
          <p:nvPr/>
        </p:nvCxnSpPr>
        <p:spPr>
          <a:xfrm>
            <a:off x="2286000" y="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45" name="Google Shape;145;p29"/>
          <p:cNvCxnSpPr/>
          <p:nvPr/>
        </p:nvCxnSpPr>
        <p:spPr>
          <a:xfrm>
            <a:off x="6241050" y="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46" name="Google Shape;146;p29"/>
          <p:cNvCxnSpPr/>
          <p:nvPr/>
        </p:nvCxnSpPr>
        <p:spPr>
          <a:xfrm>
            <a:off x="137160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47" name="Google Shape;147;p29"/>
          <p:cNvCxnSpPr/>
          <p:nvPr/>
        </p:nvCxnSpPr>
        <p:spPr>
          <a:xfrm>
            <a:off x="441960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8" name="Google Shape;147;p29"/>
          <p:cNvCxnSpPr/>
          <p:nvPr/>
        </p:nvCxnSpPr>
        <p:spPr>
          <a:xfrm>
            <a:off x="7543800" y="4389000"/>
            <a:ext cx="0" cy="754500"/>
          </a:xfrm>
          <a:prstGeom prst="straightConnector1">
            <a:avLst/>
          </a:prstGeom>
          <a:noFill/>
          <a:ln w="9525" cap="flat" cmpd="sng">
            <a:solidFill>
              <a:srgbClr val="FFFFFF"/>
            </a:solidFill>
            <a:prstDash val="solid"/>
            <a:round/>
            <a:headEnd type="none" w="med" len="med"/>
            <a:tailEnd type="none" w="med" len="med"/>
          </a:ln>
        </p:spPr>
      </p:cxnSp>
      <p:sp>
        <p:nvSpPr>
          <p:cNvPr id="19" name="Google Shape;141;p29"/>
          <p:cNvSpPr txBox="1">
            <a:spLocks/>
          </p:cNvSpPr>
          <p:nvPr/>
        </p:nvSpPr>
        <p:spPr>
          <a:xfrm>
            <a:off x="3276600" y="2800350"/>
            <a:ext cx="2022600" cy="8646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5000"/>
              <a:buFont typeface="Merriweather"/>
              <a:buNone/>
              <a:tabLst/>
              <a:defRPr/>
            </a:pPr>
            <a:r>
              <a:rPr kumimoji="0" lang="en" sz="5000" b="1" i="0" u="none" strike="noStrike" kern="0" cap="none" spc="0" normalizeH="0" baseline="0" noProof="0" dirty="0" smtClean="0">
                <a:ln>
                  <a:noFill/>
                </a:ln>
                <a:solidFill>
                  <a:srgbClr val="FFFFFF"/>
                </a:solidFill>
                <a:effectLst/>
                <a:uLnTx/>
                <a:uFillTx/>
                <a:latin typeface="NikoshBAN" pitchFamily="2" charset="0"/>
                <a:ea typeface="Merriweather"/>
                <a:cs typeface="NikoshBAN" pitchFamily="2" charset="0"/>
                <a:sym typeface="Merriweather"/>
              </a:rPr>
              <a:t>04</a:t>
            </a:r>
            <a:endParaRPr kumimoji="0" lang="en" sz="5000" b="1" i="0" u="none" strike="noStrike" kern="0" cap="none" spc="0" normalizeH="0" baseline="0" noProof="0" dirty="0">
              <a:ln>
                <a:noFill/>
              </a:ln>
              <a:solidFill>
                <a:srgbClr val="FFFFFF"/>
              </a:solidFill>
              <a:effectLst/>
              <a:uLnTx/>
              <a:uFillTx/>
              <a:latin typeface="NikoshBAN" pitchFamily="2" charset="0"/>
              <a:ea typeface="Merriweather"/>
              <a:cs typeface="NikoshBAN" pitchFamily="2" charset="0"/>
              <a:sym typeface="Merriweather"/>
            </a:endParaRPr>
          </a:p>
        </p:txBody>
      </p:sp>
      <p:sp>
        <p:nvSpPr>
          <p:cNvPr id="24" name="Google Shape;142;p29"/>
          <p:cNvSpPr txBox="1">
            <a:spLocks noGrp="1"/>
          </p:cNvSpPr>
          <p:nvPr>
            <p:ph type="subTitle" idx="13"/>
          </p:nvPr>
        </p:nvSpPr>
        <p:spPr>
          <a:xfrm>
            <a:off x="6172200" y="3562350"/>
            <a:ext cx="3200400" cy="363300"/>
          </a:xfrm>
          <a:prstGeom prst="rect">
            <a:avLst/>
          </a:prstGeom>
        </p:spPr>
        <p:txBody>
          <a:bodyPr spcFirstLastPara="1" wrap="square" lIns="91425" tIns="91425" rIns="91425" bIns="91425" anchor="ctr" anchorCtr="0">
            <a:noAutofit/>
          </a:bodyPr>
          <a:lstStyle/>
          <a:p>
            <a:pPr marL="0" lvl="0" indent="0"/>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নিফাকের</a:t>
            </a:r>
            <a:r>
              <a:rPr lang="en-US"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 </a:t>
            </a:r>
            <a:r>
              <a:rPr lang="bn-BD" sz="28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মাধ্যমে কুফর</a:t>
            </a:r>
            <a:endParaRPr sz="280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25" name="Google Shape;256;p35"/>
          <p:cNvSpPr txBox="1">
            <a:spLocks noGrp="1"/>
          </p:cNvSpPr>
          <p:nvPr>
            <p:ph type="subTitle" idx="1"/>
          </p:nvPr>
        </p:nvSpPr>
        <p:spPr>
          <a:xfrm>
            <a:off x="2895600" y="133350"/>
            <a:ext cx="2955900" cy="668100"/>
          </a:xfrm>
          <a:prstGeom prst="rect">
            <a:avLst/>
          </a:prstGeom>
        </p:spPr>
        <p:txBody>
          <a:bodyPr spcFirstLastPara="1" wrap="square" lIns="91425" tIns="91425" rIns="91425" bIns="91425" anchor="b" anchorCtr="0">
            <a:noAutofit/>
          </a:bodyPr>
          <a:lstStyle/>
          <a:p>
            <a:pPr marL="0" lvl="0" indent="0"/>
            <a:endParaRPr lang="bn-BD" sz="3600" dirty="0" smtClean="0">
              <a:latin typeface="NikoshBAN" pitchFamily="2" charset="0"/>
              <a:cs typeface="NikoshBAN" pitchFamily="2" charset="0"/>
            </a:endParaRPr>
          </a:p>
          <a:p>
            <a:pPr marL="0" lvl="0" indent="0"/>
            <a:endParaRPr lang="bn-BD" sz="3600" dirty="0" smtClean="0">
              <a:latin typeface="NikoshBAN" pitchFamily="2" charset="0"/>
              <a:cs typeface="NikoshBAN" pitchFamily="2" charset="0"/>
            </a:endParaRPr>
          </a:p>
          <a:p>
            <a:pPr marL="0" lvl="0" indent="0"/>
            <a:endParaRPr lang="bn-BD" sz="3600" dirty="0" smtClean="0">
              <a:latin typeface="NikoshBAN" pitchFamily="2" charset="0"/>
              <a:cs typeface="NikoshBAN" pitchFamily="2" charset="0"/>
            </a:endParaRPr>
          </a:p>
          <a:p>
            <a:pPr marL="0" lvl="0" indent="0"/>
            <a:endParaRPr lang="bn-BD" sz="3600" dirty="0" smtClean="0">
              <a:latin typeface="NikoshBAN" pitchFamily="2" charset="0"/>
              <a:cs typeface="NikoshBAN" pitchFamily="2" charset="0"/>
            </a:endParaRPr>
          </a:p>
          <a:p>
            <a:pPr marL="0" lvl="0" indent="0"/>
            <a:endParaRPr lang="bn-BD" sz="3600" dirty="0" smtClean="0">
              <a:latin typeface="NikoshBAN" pitchFamily="2" charset="0"/>
              <a:cs typeface="NikoshBAN" pitchFamily="2" charset="0"/>
            </a:endParaRPr>
          </a:p>
          <a:p>
            <a:pPr marL="0" lvl="0" indent="0"/>
            <a:r>
              <a:rPr lang="bn-BD" sz="3600" dirty="0" smtClean="0">
                <a:latin typeface="NikoshBAN" pitchFamily="2" charset="0"/>
                <a:cs typeface="NikoshBAN" pitchFamily="2" charset="0"/>
              </a:rPr>
              <a:t>বড় কুফর ৫ প্রকার  </a:t>
            </a:r>
            <a:endParaRPr sz="360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১. </a:t>
            </a:r>
            <a:r>
              <a:rPr lang="bn-IN" sz="2800" b="0" dirty="0" smtClean="0">
                <a:solidFill>
                  <a:schemeClr val="bg1"/>
                </a:solidFill>
                <a:latin typeface="NikoshBAN" pitchFamily="2" charset="0"/>
                <a:cs typeface="NikoshBAN" pitchFamily="2" charset="0"/>
              </a:rPr>
              <a:t>মিথ্যা প্রতিপন্ন করার সাথে সম্পৃক্ত কুফর</a:t>
            </a:r>
            <a:r>
              <a:rPr lang="en-US"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381000" y="1428750"/>
            <a:ext cx="838200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bg1"/>
                </a:solidFill>
                <a:effectLst/>
                <a:latin typeface="NikoshBAN" pitchFamily="2" charset="0"/>
                <a:cs typeface="NikoshBAN" pitchFamily="2" charset="0"/>
              </a:rPr>
              <a:t>মিথ্যা প্রতিপন্ন করার সাথে সম্পৃক্ত কুফর</a:t>
            </a:r>
            <a:r>
              <a:rPr kumimoji="0" lang="en-US" sz="1800" b="0" i="0" u="none" strike="noStrike" cap="none" normalizeH="0" baseline="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 হল রাসূলগণের মিথ্যাবাদী হওয়ার বিশ্বাস পোষণ করা</a:t>
            </a:r>
            <a:r>
              <a:rPr kumimoji="0" lang="en-US" sz="1800" b="0" i="0" u="none" strike="noStrike" cap="none" normalizeH="0" baseline="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অতএব তারা যা কিছু নিয়ে এসেছেন তাতে যে ব্যক্তি প্রকাশ্যে কিংবা অপ্রকাশ্যে মিথ্যা সাব্যস্ত করল</a:t>
            </a:r>
            <a:r>
              <a:rPr kumimoji="0" lang="en-US" sz="1800" b="0" i="0" u="none" strike="noStrike" cap="none" normalizeH="0" baseline="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সে কুফরী করল। </a:t>
            </a: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bn-IN" sz="1800" b="0" i="0" u="none" strike="noStrike" cap="none" normalizeH="0" baseline="0" dirty="0" smtClean="0">
                <a:ln>
                  <a:noFill/>
                </a:ln>
                <a:solidFill>
                  <a:schemeClr val="bg1"/>
                </a:solidFill>
                <a:effectLst/>
                <a:latin typeface="NikoshBAN" pitchFamily="2" charset="0"/>
                <a:cs typeface="NikoshBAN" pitchFamily="2" charset="0"/>
              </a:rPr>
              <a:t>কুরআনে বলা হয়েছে</a:t>
            </a:r>
            <a:r>
              <a:rPr kumimoji="0" lang="en-US" sz="1800" b="0" i="0" u="none" strike="noStrike" cap="none" normalizeH="0" baseline="0" dirty="0" smtClean="0">
                <a:ln>
                  <a:noFill/>
                </a:ln>
                <a:solidFill>
                  <a:schemeClr val="bg1"/>
                </a:solidFill>
                <a:effectLst/>
                <a:latin typeface="NikoshBAN" pitchFamily="2" charset="0"/>
                <a:cs typeface="NikoshBAN" pitchFamily="2"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smtClean="0">
              <a:solidFill>
                <a:schemeClr val="bg1"/>
              </a:solidFill>
              <a:latin typeface="NikoshBAN" pitchFamily="2" charset="0"/>
              <a:cs typeface="NikoshBAN" pitchFamily="2" charset="0"/>
            </a:endParaRPr>
          </a:p>
          <a:p>
            <a:pPr fontAlgn="base">
              <a:spcBef>
                <a:spcPct val="0"/>
              </a:spcBef>
              <a:spcAft>
                <a:spcPct val="0"/>
              </a:spcAft>
              <a:buClrTx/>
            </a:pPr>
            <a:r>
              <a:rPr lang="ar-AE" sz="2000" b="1" dirty="0" smtClean="0">
                <a:solidFill>
                  <a:schemeClr val="bg1"/>
                </a:solidFill>
              </a:rPr>
              <a:t>وَ مَنۡ اَظۡلَمُ مِمَّنِ افۡتَرٰی عَلَی اللّٰہِ کَذِبًا اَوۡ کَذَّبَ بِالۡحَقِّ لَمَّا جَآءَہٗ ؕ اَلَیۡسَ فِیۡ جَہَنَّمَ مَثۡوًی لِّلۡکٰفِرِیۡنَ</a:t>
            </a:r>
            <a:endParaRPr lang="en-US" sz="2000" b="1" dirty="0" smtClean="0">
              <a:solidFill>
                <a:schemeClr val="bg1"/>
              </a:solidFill>
            </a:endParaRPr>
          </a:p>
          <a:p>
            <a:pPr fontAlgn="base">
              <a:spcBef>
                <a:spcPct val="0"/>
              </a:spcBef>
              <a:spcAft>
                <a:spcPct val="0"/>
              </a:spcAft>
              <a:buClrTx/>
            </a:pPr>
            <a:r>
              <a:rPr lang="ar-AE" sz="2000" b="1" dirty="0" smtClean="0">
                <a:solidFill>
                  <a:schemeClr val="bg1"/>
                </a:solidFill>
              </a:rPr>
              <a:t> </a:t>
            </a:r>
            <a:r>
              <a:rPr lang="en-US" sz="2000" b="1" dirty="0" smtClean="0">
                <a:solidFill>
                  <a:schemeClr val="bg1"/>
                </a:solidFill>
              </a:rPr>
              <a:t>(</a:t>
            </a:r>
            <a:r>
              <a:rPr lang="ar-AE" sz="2000" b="1" dirty="0" smtClean="0">
                <a:solidFill>
                  <a:schemeClr val="bg1"/>
                </a:solidFill>
              </a:rPr>
              <a:t>سورة العنكبوت</a:t>
            </a:r>
            <a:r>
              <a:rPr lang="en-US" sz="2000" b="1" dirty="0" smtClean="0">
                <a:solidFill>
                  <a:schemeClr val="bg1"/>
                </a:solidFill>
              </a:rPr>
              <a:t> -</a:t>
            </a:r>
            <a:r>
              <a:rPr lang="ar-AE" sz="2000" b="1" dirty="0" smtClean="0">
                <a:solidFill>
                  <a:schemeClr val="bg1"/>
                </a:solidFill>
              </a:rPr>
              <a:t>۶۸</a:t>
            </a:r>
            <a:r>
              <a:rPr lang="en-US" sz="2000" b="1" dirty="0" smtClean="0">
                <a:solidFill>
                  <a:schemeClr val="bg1"/>
                </a:solidFill>
              </a:rPr>
              <a:t>)</a:t>
            </a:r>
            <a:endParaRPr lang="ar-AE" sz="2000" b="1" dirty="0" smtClean="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NikoshBAN" pitchFamily="2" charset="0"/>
                <a:cs typeface="NikoshBAN" pitchFamily="2" charset="0"/>
              </a:rPr>
              <a:t>"</a:t>
            </a:r>
            <a:r>
              <a:rPr kumimoji="0" lang="bn-IN" sz="1800" b="0" i="0" u="none" strike="noStrike" cap="none" normalizeH="0" baseline="0" dirty="0" smtClean="0">
                <a:ln>
                  <a:noFill/>
                </a:ln>
                <a:solidFill>
                  <a:schemeClr val="bg1"/>
                </a:solidFill>
                <a:effectLst/>
                <a:latin typeface="NikoshBAN" pitchFamily="2" charset="0"/>
                <a:cs typeface="NikoshBAN" pitchFamily="2" charset="0"/>
              </a:rPr>
              <a:t>আর সে ব্যক্তির চে</a:t>
            </a:r>
            <a:r>
              <a:rPr kumimoji="0" lang="bn-BD" sz="1800" b="0" i="0" u="none" strike="noStrike" cap="none" normalizeH="0" baseline="0" dirty="0" smtClean="0">
                <a:ln>
                  <a:noFill/>
                </a:ln>
                <a:solidFill>
                  <a:schemeClr val="bg1"/>
                </a:solidFill>
                <a:effectLst/>
                <a:latin typeface="NikoshBAN" pitchFamily="2" charset="0"/>
                <a:cs typeface="NikoshBAN" pitchFamily="2" charset="0"/>
              </a:rPr>
              <a:t>য়ে</a:t>
            </a:r>
            <a:r>
              <a:rPr kumimoji="0" lang="bn-BD" sz="1800" b="0" i="0" u="none" strike="noStrike" cap="none" normalizeH="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 যালিম আর কে</a:t>
            </a:r>
            <a:r>
              <a:rPr kumimoji="0" lang="en-US" sz="1800" b="0" i="0" u="none" strike="noStrike" cap="none" normalizeH="0" baseline="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যে আল্লাহর উপর মিথ্যা আরোপ করে অথবা তার নিকট সত্য আসার পর তা অস্বীকার করে</a:t>
            </a:r>
            <a:r>
              <a:rPr kumimoji="0" lang="en-US" sz="1800" b="0" i="0" u="none" strike="noStrike" cap="none" normalizeH="0" baseline="0" dirty="0" smtClean="0">
                <a:ln>
                  <a:noFill/>
                </a:ln>
                <a:solidFill>
                  <a:schemeClr val="bg1"/>
                </a:solidFill>
                <a:effectLst/>
                <a:latin typeface="NikoshBAN" pitchFamily="2" charset="0"/>
                <a:cs typeface="NikoshBAN" pitchFamily="2" charset="0"/>
              </a:rPr>
              <a:t>? </a:t>
            </a:r>
            <a:r>
              <a:rPr kumimoji="0" lang="bn-IN" sz="1800" b="0" i="0" u="none" strike="noStrike" cap="none" normalizeH="0" baseline="0" dirty="0" smtClean="0">
                <a:ln>
                  <a:noFill/>
                </a:ln>
                <a:solidFill>
                  <a:schemeClr val="bg1"/>
                </a:solidFill>
                <a:effectLst/>
                <a:latin typeface="NikoshBAN" pitchFamily="2" charset="0"/>
                <a:cs typeface="NikoshBAN" pitchFamily="2" charset="0"/>
              </a:rPr>
              <a:t>জাহান্নামের মধ্যেই কি কাফিরদের আবাস ন</a:t>
            </a:r>
            <a:r>
              <a:rPr kumimoji="0" lang="bn-BD" sz="1800" b="0" i="0" u="none" strike="noStrike" cap="none" normalizeH="0" baseline="0" dirty="0" smtClean="0">
                <a:ln>
                  <a:noFill/>
                </a:ln>
                <a:solidFill>
                  <a:schemeClr val="bg1"/>
                </a:solidFill>
                <a:effectLst/>
                <a:latin typeface="NikoshBAN" pitchFamily="2" charset="0"/>
                <a:cs typeface="NikoshBAN" pitchFamily="2" charset="0"/>
              </a:rPr>
              <a:t>য় </a:t>
            </a:r>
            <a:r>
              <a:rPr kumimoji="0" lang="en-US" sz="1800" b="0" i="0" u="none" strike="noStrike" cap="none" normalizeH="0" baseline="0" dirty="0" smtClean="0">
                <a:ln>
                  <a:noFill/>
                </a:ln>
                <a:solidFill>
                  <a:schemeClr val="bg1"/>
                </a:solidFill>
                <a:effectLst/>
                <a:latin typeface="NikoshBAN" pitchFamily="2" charset="0"/>
                <a:cs typeface="NikoshBAN"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p:txBody>
      </p:sp>
      <p:pic>
        <p:nvPicPr>
          <p:cNvPr id="65" name="029068.mp3">
            <a:hlinkClick r:id="" action="ppaction://media"/>
          </p:cNvPr>
          <p:cNvPicPr>
            <a:picLocks noRot="1" noChangeAspect="1"/>
          </p:cNvPicPr>
          <p:nvPr>
            <a:audioFile r:link="rId1"/>
          </p:nvPr>
        </p:nvPicPr>
        <p:blipFill>
          <a:blip r:embed="rId4"/>
          <a:stretch>
            <a:fillRect/>
          </a:stretch>
        </p:blipFill>
        <p:spPr>
          <a:xfrm>
            <a:off x="8305800" y="26479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50" fill="hold"/>
                                        <p:tgtEl>
                                          <p:spTgt spid="65"/>
                                        </p:tgtEl>
                                      </p:cBhvr>
                                    </p:cmd>
                                  </p:childTnLst>
                                </p:cTn>
                              </p:par>
                            </p:childTnLst>
                          </p:cTn>
                        </p:par>
                      </p:childTnLst>
                    </p:cTn>
                  </p:par>
                </p:childTnLst>
              </p:cTn>
              <p:nextCondLst>
                <p:cond evt="onClick" delay="0">
                  <p:tgtEl>
                    <p:spTgt spid="6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২. </a:t>
            </a:r>
            <a:r>
              <a:rPr lang="bn-BD" sz="2800" dirty="0" smtClean="0">
                <a:solidFill>
                  <a:schemeClr val="bg1"/>
                </a:solidFill>
                <a:latin typeface="NikoshBAN" pitchFamily="2" charset="0"/>
                <a:cs typeface="NikoshBAN" pitchFamily="2" charset="0"/>
              </a:rPr>
              <a:t>অস্বীকার ও অহংকারের মাধ্যমে কুফর </a:t>
            </a:r>
            <a:r>
              <a:rPr lang="en-US"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381000" y="1428750"/>
            <a:ext cx="8382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অস্বীকার ও অহংকারের মাধ্যমে কুফর : এটা এভাবে হয় যে, রাসূলের সত্যতা এবং তিনি যে আল্লাহর পক্ষ থেকে সত্য নিয়ে এসেছেন সে সম্পর্কে জ্ঞাত থাকা, কিন্তু অহংকার ও হিংসাবশতঃ তার হুকুম না মানা এবং তার নির্দেশ না শোনা। কুরআনে বলা হয়েছে,</a:t>
            </a:r>
          </a:p>
          <a:p>
            <a:endParaRPr lang="bn-BD" sz="1800" dirty="0" smtClean="0">
              <a:solidFill>
                <a:schemeClr val="bg1"/>
              </a:solidFill>
              <a:latin typeface="NikoshBAN" pitchFamily="2" charset="0"/>
              <a:cs typeface="NikoshBAN" pitchFamily="2" charset="0"/>
            </a:endParaRPr>
          </a:p>
          <a:p>
            <a:r>
              <a:rPr lang="ar-AE" sz="1800" b="1" dirty="0" smtClean="0">
                <a:solidFill>
                  <a:schemeClr val="bg1"/>
                </a:solidFill>
              </a:rPr>
              <a:t>وَ اِذۡ قُلۡنَا لِلۡمَلٰٓئِکَۃِ اسۡجُدُوۡا لِاٰدَمَ فَسَجَدُوۡۤا اِلَّاۤ اِبۡلِیۡسَ ؕ اَبٰی وَ اسۡتَکۡبَرَ ٭۫ وَ کَانَ مِنَ الۡکٰفِرِیۡنَ </a:t>
            </a:r>
            <a:endParaRPr lang="bn-BD" sz="1800" b="1" dirty="0" smtClean="0">
              <a:solidFill>
                <a:schemeClr val="bg1"/>
              </a:solidFill>
            </a:endParaRPr>
          </a:p>
          <a:p>
            <a:endParaRPr lang="bn-BD" sz="1800" b="1" dirty="0" smtClean="0">
              <a:solidFill>
                <a:schemeClr val="bg1"/>
              </a:solidFill>
            </a:endParaRPr>
          </a:p>
          <a:p>
            <a:r>
              <a:rPr lang="bn-BD" sz="1800" b="1" dirty="0" smtClean="0">
                <a:solidFill>
                  <a:schemeClr val="bg1"/>
                </a:solidFill>
              </a:rPr>
              <a:t>(</a:t>
            </a:r>
            <a:r>
              <a:rPr lang="ar-AE" sz="1800" b="1" dirty="0" smtClean="0">
                <a:solidFill>
                  <a:schemeClr val="bg1"/>
                </a:solidFill>
              </a:rPr>
              <a:t>سورة البقرة</a:t>
            </a:r>
            <a:r>
              <a:rPr lang="bn-BD" sz="1800" b="1" dirty="0" smtClean="0">
                <a:solidFill>
                  <a:schemeClr val="bg1"/>
                </a:solidFill>
              </a:rPr>
              <a:t>- </a:t>
            </a:r>
            <a:r>
              <a:rPr lang="ar-AE" sz="1800" b="1" dirty="0" smtClean="0">
                <a:solidFill>
                  <a:schemeClr val="bg1"/>
                </a:solidFill>
              </a:rPr>
              <a:t>۳۴</a:t>
            </a:r>
            <a:r>
              <a:rPr lang="bn-BD" sz="1800" b="1" dirty="0" smtClean="0">
                <a:solidFill>
                  <a:schemeClr val="bg1"/>
                </a:solidFill>
              </a:rPr>
              <a:t>) </a:t>
            </a:r>
            <a:endParaRPr lang="ar-AE" sz="1800" b="1" dirty="0" smtClean="0">
              <a:solidFill>
                <a:schemeClr val="bg1"/>
              </a:solidFill>
            </a:endParaRPr>
          </a:p>
          <a:p>
            <a:endParaRPr lang="bn-BD" sz="1800" dirty="0" smtClean="0">
              <a:solidFill>
                <a:schemeClr val="bg1"/>
              </a:solidFill>
              <a:latin typeface="NikoshBAN" pitchFamily="2" charset="0"/>
              <a:cs typeface="NikoshBAN" pitchFamily="2" charset="0"/>
            </a:endParaRPr>
          </a:p>
          <a:p>
            <a:endParaRPr lang="bn-BD" sz="1800" dirty="0" smtClean="0">
              <a:solidFill>
                <a:schemeClr val="bg1"/>
              </a:solidFill>
              <a:latin typeface="NikoshBAN" pitchFamily="2" charset="0"/>
              <a:cs typeface="NikoshBAN" pitchFamily="2" charset="0"/>
            </a:endParaRPr>
          </a:p>
          <a:p>
            <a:r>
              <a:rPr lang="bn-BD" sz="1800" dirty="0" smtClean="0">
                <a:solidFill>
                  <a:schemeClr val="bg1"/>
                </a:solidFill>
                <a:latin typeface="NikoshBAN" pitchFamily="2" charset="0"/>
                <a:cs typeface="NikoshBAN" pitchFamily="2" charset="0"/>
              </a:rPr>
              <a:t>"আর যখন আমি ফেরেশতাদেরকে বললাম, ‘তোমরা আদমকে সিজদা কর’। তখন তারা সিজদা করল, ইবলীস ছাড়া। সে অস্বীকার করল এবং অহঙ্কার করল। আর সে কাফিরদের অন্তর্ভুক্ত হল।"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p:txBody>
      </p:sp>
      <p:pic>
        <p:nvPicPr>
          <p:cNvPr id="4" name="2.mp3">
            <a:hlinkClick r:id="" action="ppaction://media"/>
          </p:cNvPr>
          <p:cNvPicPr>
            <a:picLocks noRot="1" noChangeAspect="1"/>
          </p:cNvPicPr>
          <p:nvPr>
            <a:audioFile r:link="rId1"/>
          </p:nvPr>
        </p:nvPicPr>
        <p:blipFill>
          <a:blip r:embed="rId4"/>
          <a:stretch>
            <a:fillRect/>
          </a:stretch>
        </p:blipFill>
        <p:spPr>
          <a:xfrm>
            <a:off x="7239000" y="26479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5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৩. </a:t>
            </a:r>
            <a:r>
              <a:rPr lang="bn-BD" sz="2800" dirty="0" smtClean="0">
                <a:latin typeface="NikoshBAN" pitchFamily="2" charset="0"/>
                <a:cs typeface="NikoshBAN" pitchFamily="2" charset="0"/>
              </a:rPr>
              <a:t>সংশয়-সন্দেহের কুফর </a:t>
            </a:r>
            <a:r>
              <a:rPr lang="en-US"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0" y="1047750"/>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সংশয়-সন্দেহের কুফর  হল রাসূলগণের সত্যতা সম্পর্কে ইতস্তত করা এবং দৃঢ় বিশ্বাস না রাখা। একে ধারণা সম্পর্কিত কুফরও বলা হয়। আর ধারণা হল একীন ও দৃঢ় বিশ্বাসের বিপরীত।</a:t>
            </a:r>
          </a:p>
          <a:p>
            <a:r>
              <a:rPr lang="bn-BD" sz="1800" dirty="0" smtClean="0">
                <a:solidFill>
                  <a:schemeClr val="bg1"/>
                </a:solidFill>
                <a:latin typeface="NikoshBAN" pitchFamily="2" charset="0"/>
                <a:cs typeface="NikoshBAN" pitchFamily="2" charset="0"/>
              </a:rPr>
              <a:t> কুরআনে বলা হয়েছে,</a:t>
            </a:r>
          </a:p>
          <a:p>
            <a:r>
              <a:rPr lang="ar-AE" sz="1800" b="1" dirty="0" smtClean="0">
                <a:solidFill>
                  <a:schemeClr val="bg1"/>
                </a:solidFill>
              </a:rPr>
              <a:t>وَ دَخَلَ جَنَّتَہٗ وَ ہُوَ ظَالِمٌ لِّنَفۡسِہٖ ۚ قَالَ مَاۤ اَظُنُّ اَنۡ تَبِیۡدَ ہٰذِہٖۤ اَبَدًا ﴿ۙ۳۵﴾</a:t>
            </a:r>
          </a:p>
          <a:p>
            <a:r>
              <a:rPr lang="ar-AE" sz="1800" b="1" dirty="0" smtClean="0">
                <a:solidFill>
                  <a:schemeClr val="bg1"/>
                </a:solidFill>
              </a:rPr>
              <a:t>وَّ مَاۤ اَظُنُّ السَّاعَۃَ قَآئِمَۃً ۙ وَّ لَئِنۡ رُّدِدۡتُّ اِلٰی رَبِّیۡ لَاَجِدَنَّ خَیۡرًا مِّنۡہَا مُنۡقَلَبًا ﴿۳۶﴾</a:t>
            </a:r>
          </a:p>
          <a:p>
            <a:r>
              <a:rPr lang="ar-AE" sz="1800" b="1" dirty="0" smtClean="0">
                <a:solidFill>
                  <a:schemeClr val="bg1"/>
                </a:solidFill>
              </a:rPr>
              <a:t>قَالَ لَہٗ صَاحِبُہٗ وَ ہُوَ یُحَاوِرُہٗۤ اَکَفَرۡتَ بِالَّذِیۡ خَلَقَکَ مِنۡ تُرَابٍ ثُمَّ مِنۡ نُّطۡفَۃٍ ثُمَّ سَوّٰىکَ رَجُلًا ﴿ؕ۳۷﴾ </a:t>
            </a:r>
          </a:p>
          <a:p>
            <a:r>
              <a:rPr lang="ar-AE" sz="1800" b="1" dirty="0" smtClean="0">
                <a:solidFill>
                  <a:schemeClr val="bg1"/>
                </a:solidFill>
              </a:rPr>
              <a:t>لٰکِنَّا۠ ہُوَ اللّٰہُ رَبِّیۡ وَ لَاۤ اُشۡرِکُ بِرَبِّیۡۤ اَحَدًا ﴿۳۸﴾ </a:t>
            </a:r>
            <a:endParaRPr lang="bn-BD" sz="1800" b="1" dirty="0" smtClean="0"/>
          </a:p>
          <a:p>
            <a:r>
              <a:rPr lang="bn-BD" sz="1800" b="1" dirty="0" smtClean="0">
                <a:solidFill>
                  <a:schemeClr val="bg1"/>
                </a:solidFill>
              </a:rPr>
              <a:t>(</a:t>
            </a:r>
            <a:r>
              <a:rPr lang="ar-AE" sz="1800" b="1" dirty="0" smtClean="0">
                <a:solidFill>
                  <a:schemeClr val="bg1"/>
                </a:solidFill>
              </a:rPr>
              <a:t>سورة الكهف</a:t>
            </a:r>
            <a:r>
              <a:rPr lang="bn-BD" sz="1800" b="1" dirty="0" smtClean="0">
                <a:solidFill>
                  <a:schemeClr val="bg1"/>
                </a:solidFill>
              </a:rPr>
              <a:t>) </a:t>
            </a:r>
            <a:r>
              <a:rPr lang="bn-BD" sz="1800" b="1" dirty="0" smtClean="0"/>
              <a:t>  </a:t>
            </a:r>
            <a:endParaRPr lang="bn-BD" sz="1800" dirty="0" smtClean="0">
              <a:solidFill>
                <a:schemeClr val="bg1"/>
              </a:solidFill>
              <a:latin typeface="NikoshBAN" pitchFamily="2" charset="0"/>
              <a:cs typeface="NikoshBAN" pitchFamily="2" charset="0"/>
            </a:endParaRPr>
          </a:p>
          <a:p>
            <a:r>
              <a:rPr lang="bn-BD" sz="1800" dirty="0" smtClean="0">
                <a:solidFill>
                  <a:schemeClr val="bg1"/>
                </a:solidFill>
                <a:latin typeface="NikoshBAN" pitchFamily="2" charset="0"/>
                <a:cs typeface="NikoshBAN" pitchFamily="2" charset="0"/>
              </a:rPr>
              <a:t>"আর সে তার বাগানে প্রবেশ করল, নিজের প্রতি যুলমরত অবস্থায়। সে বলল, ‘আমি মনে করি না যে, এটি কখনো ধ্বংস হবে’। আর আমি মনে করি না যে, কিয়ামত সংঘটিত হবে। আর আমাকে যদি ফিরিয়ে নেয়া হয় আমার রবের কাছে, তবে নিশ্চয় আমি এর চেয়ে উত্তম প্রত্যাবর্তনস্থল পাব’। তদুত্তরে তার সঙ্গী বলল, ‘তুমি কি তাকে অস্বীকার করছ, যিনি তোমাকে সৃষ্টি করেছেন মাটি থেকে, অতঃপর ‘শুক্র’ থেকে, তারপর তোমাকে অবয়ব দিয়েছেন পুরুষের’? ‘কিন্তু তিনিই আল্লাহ, আমার রব। আর আমি আমার রবের সাথে কাউকে শরীক করি না’।"</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p:txBody>
      </p:sp>
      <p:pic>
        <p:nvPicPr>
          <p:cNvPr id="4" name="3.1.mp3">
            <a:hlinkClick r:id="" action="ppaction://media"/>
          </p:cNvPr>
          <p:cNvPicPr>
            <a:picLocks noRot="1" noChangeAspect="1"/>
          </p:cNvPicPr>
          <p:nvPr>
            <a:audioFile r:link="rId1"/>
          </p:nvPr>
        </p:nvPicPr>
        <p:blipFill>
          <a:blip r:embed="rId7"/>
          <a:stretch>
            <a:fillRect/>
          </a:stretch>
        </p:blipFill>
        <p:spPr>
          <a:xfrm>
            <a:off x="5257800" y="1885950"/>
            <a:ext cx="304800" cy="304800"/>
          </a:xfrm>
          <a:prstGeom prst="rect">
            <a:avLst/>
          </a:prstGeom>
        </p:spPr>
      </p:pic>
      <p:pic>
        <p:nvPicPr>
          <p:cNvPr id="5" name="3.2.mp3">
            <a:hlinkClick r:id="" action="ppaction://media"/>
          </p:cNvPr>
          <p:cNvPicPr>
            <a:picLocks noRot="1" noChangeAspect="1"/>
          </p:cNvPicPr>
          <p:nvPr>
            <a:audioFile r:link="rId2"/>
          </p:nvPr>
        </p:nvPicPr>
        <p:blipFill>
          <a:blip r:embed="rId8"/>
          <a:stretch>
            <a:fillRect/>
          </a:stretch>
        </p:blipFill>
        <p:spPr>
          <a:xfrm>
            <a:off x="5867400" y="2190750"/>
            <a:ext cx="304800" cy="304800"/>
          </a:xfrm>
          <a:prstGeom prst="rect">
            <a:avLst/>
          </a:prstGeom>
        </p:spPr>
      </p:pic>
      <p:pic>
        <p:nvPicPr>
          <p:cNvPr id="6" name="3.3.mp3">
            <a:hlinkClick r:id="" action="ppaction://media"/>
          </p:cNvPr>
          <p:cNvPicPr>
            <a:picLocks noRot="1" noChangeAspect="1"/>
          </p:cNvPicPr>
          <p:nvPr>
            <a:audioFile r:link="rId3"/>
          </p:nvPr>
        </p:nvPicPr>
        <p:blipFill>
          <a:blip r:embed="rId9"/>
          <a:stretch>
            <a:fillRect/>
          </a:stretch>
        </p:blipFill>
        <p:spPr>
          <a:xfrm>
            <a:off x="7010400" y="2495550"/>
            <a:ext cx="304800" cy="304800"/>
          </a:xfrm>
          <a:prstGeom prst="rect">
            <a:avLst/>
          </a:prstGeom>
        </p:spPr>
      </p:pic>
      <p:pic>
        <p:nvPicPr>
          <p:cNvPr id="7" name="3.4.mp3">
            <a:hlinkClick r:id="" action="ppaction://media"/>
          </p:cNvPr>
          <p:cNvPicPr>
            <a:picLocks noRot="1" noChangeAspect="1"/>
          </p:cNvPicPr>
          <p:nvPr>
            <a:audioFile r:link="rId4"/>
          </p:nvPr>
        </p:nvPicPr>
        <p:blipFill>
          <a:blip r:embed="rId9"/>
          <a:stretch>
            <a:fillRect/>
          </a:stretch>
        </p:blipFill>
        <p:spPr>
          <a:xfrm>
            <a:off x="3733800" y="27241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21"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868"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100" fill="hold"/>
                                        <p:tgtEl>
                                          <p:spTgt spid="6"/>
                                        </p:tgtEl>
                                      </p:cBhvr>
                                    </p:cmd>
                                  </p:childTnLst>
                                </p:cTn>
                              </p:par>
                            </p:childTnLst>
                          </p:cTn>
                        </p:par>
                      </p:childTnLst>
                    </p:cTn>
                  </p:par>
                </p:childTnLst>
              </p:cTn>
              <p:nextCondLst>
                <p:cond evt="onClick" delay="0">
                  <p:tgtEl>
                    <p:spTgt spid="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449" fill="hold"/>
                                        <p:tgtEl>
                                          <p:spTgt spid="7"/>
                                        </p:tgtEl>
                                      </p:cBhvr>
                                    </p:cmd>
                                  </p:childTnLst>
                                </p:cTn>
                              </p:par>
                            </p:childTnLst>
                          </p:cTn>
                        </p:par>
                      </p:childTnLst>
                    </p:cTn>
                  </p:par>
                </p:childTnLst>
              </p:cTn>
              <p:nextCondLst>
                <p:cond evt="onClick" delay="0">
                  <p:tgtEl>
                    <p:spTgt spid="7"/>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৪. </a:t>
            </a:r>
            <a:r>
              <a:rPr lang="bn-BD" sz="2800" dirty="0" smtClean="0">
                <a:solidFill>
                  <a:schemeClr val="bg1"/>
                </a:solidFill>
                <a:latin typeface="NikoshBAN" pitchFamily="2" charset="0"/>
                <a:cs typeface="NikoshBAN" pitchFamily="2" charset="0"/>
              </a:rPr>
              <a:t>বিমুখ থাকার মাধ্যমে কুফর </a:t>
            </a:r>
            <a:r>
              <a:rPr lang="bn-BD" sz="2800" dirty="0" smtClean="0">
                <a:latin typeface="NikoshBAN" pitchFamily="2" charset="0"/>
                <a:cs typeface="NikoshBAN" pitchFamily="2" charset="0"/>
              </a:rPr>
              <a:t> </a:t>
            </a:r>
            <a:r>
              <a:rPr lang="en-US" sz="2800" b="0" dirty="0" smtClean="0">
                <a:solidFill>
                  <a:schemeClr val="bg1"/>
                </a:solidFill>
                <a:latin typeface="NikoshBAN" pitchFamily="2" charset="0"/>
                <a:cs typeface="NikoshBAN" pitchFamily="2" charset="0"/>
              </a:rPr>
              <a:t> :</a:t>
            </a:r>
            <a:r>
              <a:rPr lang="bn-BD"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0" y="104775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বিমুখ থাকার মাধ্যমে কুফর : এদ্বারা উদ্দেশ্য হল দ্বীন থেকে পরিপূর্ণভাবে বিমুখ থাকা এমনভাবে যে স্বীয় কর্ণ, হৃদয় ও জ্ঞান দ্বারা ঐ আদর্শ থেকে দূরে থাকা যা রাসূল (সা.) নিয়ে এসেছেন। </a:t>
            </a:r>
          </a:p>
          <a:p>
            <a:r>
              <a:rPr lang="bn-BD" sz="1800" dirty="0" smtClean="0">
                <a:solidFill>
                  <a:schemeClr val="bg1"/>
                </a:solidFill>
                <a:latin typeface="NikoshBAN" pitchFamily="2" charset="0"/>
                <a:cs typeface="NikoshBAN" pitchFamily="2" charset="0"/>
              </a:rPr>
              <a:t>কুরআনে আল্লাহ বলেছেন,</a:t>
            </a:r>
          </a:p>
          <a:p>
            <a:endParaRPr lang="bn-BD" sz="1800" b="1" dirty="0" smtClean="0">
              <a:solidFill>
                <a:schemeClr val="bg1"/>
              </a:solidFill>
            </a:endParaRPr>
          </a:p>
          <a:p>
            <a:r>
              <a:rPr lang="ar-AE" sz="1800" b="1" dirty="0" smtClean="0">
                <a:solidFill>
                  <a:schemeClr val="bg1"/>
                </a:solidFill>
              </a:rPr>
              <a:t>مَا خَلَقۡنَا السَّمٰوٰتِ وَ الۡاَرۡضَ وَ مَا بَیۡنَہُمَاۤ اِلَّا بِالۡحَقِّ وَ اَجَلٍ مُّسَمًّی ؕ وَ الَّذِیۡنَ کَفَرُوۡا عَمَّاۤ اُنۡذِرُوۡا مُعۡرِضُوۡنَ ﴿۳﴾</a:t>
            </a:r>
          </a:p>
          <a:p>
            <a:r>
              <a:rPr lang="bn-BD" sz="1800" b="1" dirty="0" smtClean="0">
                <a:solidFill>
                  <a:schemeClr val="bg1"/>
                </a:solidFill>
              </a:rPr>
              <a:t>(</a:t>
            </a:r>
            <a:r>
              <a:rPr lang="ar-AE" sz="1800" b="1" dirty="0" smtClean="0">
                <a:solidFill>
                  <a:schemeClr val="bg1"/>
                </a:solidFill>
              </a:rPr>
              <a:t>سورة الأحقاف</a:t>
            </a:r>
            <a:r>
              <a:rPr lang="bn-BD" sz="1800" b="1" dirty="0" smtClean="0">
                <a:solidFill>
                  <a:schemeClr val="bg1"/>
                </a:solidFill>
              </a:rPr>
              <a:t> )</a:t>
            </a:r>
            <a:endParaRPr lang="ar-AE" sz="1800" b="1" dirty="0" smtClean="0">
              <a:solidFill>
                <a:schemeClr val="bg1"/>
              </a:solidFill>
            </a:endParaRPr>
          </a:p>
          <a:p>
            <a:r>
              <a:rPr lang="bn-BD" sz="1800" dirty="0" smtClean="0">
                <a:solidFill>
                  <a:schemeClr val="bg1"/>
                </a:solidFill>
                <a:latin typeface="NikoshBAN" pitchFamily="2" charset="0"/>
                <a:cs typeface="NikoshBAN" pitchFamily="2" charset="0"/>
              </a:rPr>
              <a:t> </a:t>
            </a:r>
          </a:p>
          <a:p>
            <a:r>
              <a:rPr lang="bn-BD" sz="1800" dirty="0" smtClean="0">
                <a:solidFill>
                  <a:schemeClr val="bg1"/>
                </a:solidFill>
                <a:latin typeface="NikoshBAN" pitchFamily="2" charset="0"/>
                <a:cs typeface="NikoshBAN" pitchFamily="2" charset="0"/>
              </a:rPr>
              <a:t>"আমি আসমানসমূহ, যমীন ও এতদোভয়ের মধ্যে যা কিছু আছে, তা যথাযথভাবে ও একটি নির্দিষ্ট সময়ের জন্য সৃষ্টি করেছি। আর যারা কুফরী করে, তাদেরকে যে বিষয়ে সতর্ক করা হয়েছে তা থেকে তারা বিমুখ।"</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p:txBody>
      </p:sp>
      <p:pic>
        <p:nvPicPr>
          <p:cNvPr id="4" name="4.mp3">
            <a:hlinkClick r:id="" action="ppaction://media"/>
          </p:cNvPr>
          <p:cNvPicPr>
            <a:picLocks noRot="1" noChangeAspect="1"/>
          </p:cNvPicPr>
          <p:nvPr>
            <a:audioFile r:link="rId1"/>
          </p:nvPr>
        </p:nvPicPr>
        <p:blipFill>
          <a:blip r:embed="rId4"/>
          <a:stretch>
            <a:fillRect/>
          </a:stretch>
        </p:blipFill>
        <p:spPr>
          <a:xfrm>
            <a:off x="7924800" y="21907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9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914400" y="438150"/>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৫. </a:t>
            </a:r>
            <a:r>
              <a:rPr lang="bn-BD" sz="2800" dirty="0" smtClean="0">
                <a:solidFill>
                  <a:schemeClr val="bg1"/>
                </a:solidFill>
                <a:latin typeface="NikoshBAN" pitchFamily="2" charset="0"/>
                <a:cs typeface="NikoshBAN" pitchFamily="2" charset="0"/>
              </a:rPr>
              <a:t>নিফাকের মাধ্যমে কুফর </a:t>
            </a:r>
            <a:r>
              <a:rPr lang="bn-BD" sz="2800" dirty="0" smtClean="0">
                <a:latin typeface="NikoshBAN" pitchFamily="2" charset="0"/>
                <a:cs typeface="NikoshBAN" pitchFamily="2" charset="0"/>
              </a:rPr>
              <a:t> </a:t>
            </a:r>
            <a:r>
              <a:rPr lang="en-US" sz="2800" b="0" dirty="0" smtClean="0">
                <a:solidFill>
                  <a:schemeClr val="bg1"/>
                </a:solidFill>
                <a:latin typeface="NikoshBAN" pitchFamily="2" charset="0"/>
                <a:cs typeface="NikoshBAN" pitchFamily="2" charset="0"/>
              </a:rPr>
              <a:t> :</a:t>
            </a:r>
            <a:r>
              <a:rPr lang="bn-BD"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0" y="158115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নিফাকের মাধ্যমে কুফর : এদ্বারা বিশ্বাসগত নিফাক বুঝানো উদ্দেশ্য, যেমন ঈমানকে প্রকাশ করে গোপনে কুফর লালন করা। কুরআনে বলা হয়েছে,</a:t>
            </a:r>
          </a:p>
          <a:p>
            <a:r>
              <a:rPr lang="ar-AE" sz="1800" b="1" dirty="0" smtClean="0">
                <a:solidFill>
                  <a:schemeClr val="bg1"/>
                </a:solidFill>
              </a:rPr>
              <a:t>ذٰلِکَ بِاَنَّہُمۡ اٰمَنُوۡا ثُمَّ کَفَرُوۡا فَطُبِعَ عَلٰی قُلُوۡبِہِمۡ فَہُمۡ لَا یَفۡقَہُوۡنَ ﴿۳﴾</a:t>
            </a:r>
          </a:p>
          <a:p>
            <a:r>
              <a:rPr lang="ar-AE" sz="1800" b="1" dirty="0" smtClean="0">
                <a:solidFill>
                  <a:schemeClr val="bg1"/>
                </a:solidFill>
              </a:rPr>
              <a:t>سورة المنافقون</a:t>
            </a:r>
            <a:r>
              <a:rPr lang="bn-BD" sz="1800" b="1" dirty="0" smtClean="0">
                <a:solidFill>
                  <a:schemeClr val="bg1"/>
                </a:solidFill>
              </a:rPr>
              <a:t> </a:t>
            </a:r>
            <a:endParaRPr lang="ar-AE" sz="1800" b="1" dirty="0" smtClean="0">
              <a:solidFill>
                <a:schemeClr val="bg1"/>
              </a:solidFill>
            </a:endParaRPr>
          </a:p>
          <a:p>
            <a:r>
              <a:rPr lang="bn-BD" sz="1800" b="1" dirty="0" smtClean="0">
                <a:solidFill>
                  <a:schemeClr val="bg1"/>
                </a:solidFill>
              </a:rPr>
              <a:t>  </a:t>
            </a:r>
            <a:endParaRPr lang="bn-BD" sz="1800" dirty="0" smtClean="0">
              <a:solidFill>
                <a:schemeClr val="bg1"/>
              </a:solidFill>
              <a:latin typeface="NikoshBAN" pitchFamily="2" charset="0"/>
              <a:cs typeface="NikoshBAN" pitchFamily="2" charset="0"/>
            </a:endParaRPr>
          </a:p>
          <a:p>
            <a:r>
              <a:rPr lang="en-US" sz="1800" dirty="0" smtClean="0">
                <a:solidFill>
                  <a:schemeClr val="bg1"/>
                </a:solidFill>
                <a:latin typeface="NikoshBAN" pitchFamily="2" charset="0"/>
                <a:cs typeface="NikoshBAN" pitchFamily="2" charset="0"/>
              </a:rPr>
              <a:t>                 </a:t>
            </a:r>
            <a:r>
              <a:rPr lang="bn-BD" sz="1800" dirty="0" smtClean="0">
                <a:solidFill>
                  <a:schemeClr val="bg1"/>
                </a:solidFill>
                <a:latin typeface="NikoshBAN" pitchFamily="2" charset="0"/>
                <a:cs typeface="NikoshBAN" pitchFamily="2" charset="0"/>
              </a:rPr>
              <a:t>"তা এ জন্য যে, তারা ঈমান এনেছিল তারপর কুফরী করেছিল। ফলে তাদের অন্তরসমূহে মোহর লাগিয়ে দেয়া হয়েছে।</a:t>
            </a:r>
            <a:endParaRPr lang="en-US" sz="1800" dirty="0" smtClean="0">
              <a:solidFill>
                <a:schemeClr val="bg1"/>
              </a:solidFill>
              <a:latin typeface="NikoshBAN" pitchFamily="2" charset="0"/>
              <a:cs typeface="NikoshBAN" pitchFamily="2" charset="0"/>
            </a:endParaRPr>
          </a:p>
          <a:p>
            <a:r>
              <a:rPr lang="en-US" sz="1800" dirty="0" smtClean="0">
                <a:solidFill>
                  <a:schemeClr val="bg1"/>
                </a:solidFill>
                <a:latin typeface="NikoshBAN" pitchFamily="2" charset="0"/>
                <a:cs typeface="NikoshBAN" pitchFamily="2" charset="0"/>
              </a:rPr>
              <a:t>                 </a:t>
            </a:r>
            <a:r>
              <a:rPr lang="bn-BD" sz="1800" dirty="0" smtClean="0">
                <a:solidFill>
                  <a:schemeClr val="bg1"/>
                </a:solidFill>
                <a:latin typeface="NikoshBAN" pitchFamily="2" charset="0"/>
                <a:cs typeface="NikoshBAN" pitchFamily="2" charset="0"/>
              </a:rPr>
              <a:t> তাই তারা বুঝতে পারছে না।“ </a:t>
            </a:r>
            <a:endParaRPr lang="bn-BD" sz="1800" b="1" dirty="0" smtClean="0">
              <a:solidFill>
                <a:schemeClr val="bg1"/>
              </a:solidFill>
              <a:latin typeface="NikoshBAN" pitchFamily="2" charset="0"/>
              <a:cs typeface="NikoshBAN" pitchFamily="2" charset="0"/>
            </a:endParaRPr>
          </a:p>
          <a:p>
            <a:endParaRPr lang="bn-BD" sz="1800" dirty="0" smtClean="0">
              <a:solidFill>
                <a:schemeClr val="bg1"/>
              </a:solidFill>
              <a:latin typeface="NikoshBAN" pitchFamily="2" charset="0"/>
              <a:cs typeface="NikoshBAN"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NikoshBAN" pitchFamily="2" charset="0"/>
              <a:cs typeface="NikoshBAN" pitchFamily="2" charset="0"/>
            </a:endParaRPr>
          </a:p>
        </p:txBody>
      </p:sp>
      <p:pic>
        <p:nvPicPr>
          <p:cNvPr id="4" name="5.mp3">
            <a:hlinkClick r:id="" action="ppaction://media"/>
          </p:cNvPr>
          <p:cNvPicPr>
            <a:picLocks noRot="1" noChangeAspect="1"/>
          </p:cNvPicPr>
          <p:nvPr>
            <a:audioFile r:link="rId1"/>
          </p:nvPr>
        </p:nvPicPr>
        <p:blipFill>
          <a:blip r:embed="rId4"/>
          <a:stretch>
            <a:fillRect/>
          </a:stretch>
        </p:blipFill>
        <p:spPr>
          <a:xfrm>
            <a:off x="5029200" y="21907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2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1143000" y="895350"/>
            <a:ext cx="2943076" cy="3276600"/>
          </a:xfrm>
          <a:prstGeom prst="rect">
            <a:avLst/>
          </a:prstGeom>
        </p:spPr>
        <p:txBody>
          <a:bodyPr spcFirstLastPara="1" wrap="square" lIns="91425" tIns="91425" rIns="91425" bIns="91425" anchor="ctr" anchorCtr="0">
            <a:noAutofit/>
          </a:bodyPr>
          <a:lstStyle/>
          <a:p>
            <a:pPr lvl="0" algn="ctr"/>
            <a:r>
              <a:rPr lang="bn-BD" dirty="0" smtClean="0">
                <a:solidFill>
                  <a:schemeClr val="accent3">
                    <a:lumMod val="60000"/>
                    <a:lumOff val="40000"/>
                  </a:schemeClr>
                </a:solidFill>
                <a:latin typeface="NikoshBAN" pitchFamily="2" charset="0"/>
                <a:cs typeface="NikoshBAN" pitchFamily="2" charset="0"/>
              </a:rPr>
              <a:t>ছোট কুফর</a:t>
            </a:r>
            <a:r>
              <a:rPr lang="bn-BD" dirty="0" smtClean="0">
                <a:solidFill>
                  <a:schemeClr val="accent3">
                    <a:lumMod val="60000"/>
                    <a:lumOff val="40000"/>
                  </a:schemeClr>
                </a:solidFill>
              </a:rPr>
              <a:t/>
            </a:r>
            <a:br>
              <a:rPr lang="bn-BD" dirty="0" smtClean="0">
                <a:solidFill>
                  <a:schemeClr val="accent3">
                    <a:lumMod val="60000"/>
                    <a:lumOff val="40000"/>
                  </a:schemeClr>
                </a:solidFill>
              </a:rPr>
            </a:br>
            <a:r>
              <a:rPr lang="bn-BD" dirty="0" smtClean="0">
                <a:solidFill>
                  <a:schemeClr val="accent3">
                    <a:lumMod val="60000"/>
                    <a:lumOff val="40000"/>
                  </a:schemeClr>
                </a:solidFill>
              </a:rPr>
              <a:t/>
            </a:r>
            <a:br>
              <a:rPr lang="bn-BD" dirty="0" smtClean="0">
                <a:solidFill>
                  <a:schemeClr val="accent3">
                    <a:lumMod val="60000"/>
                    <a:lumOff val="40000"/>
                  </a:schemeClr>
                </a:solidFill>
              </a:rPr>
            </a:br>
            <a:endParaRPr lang="bn-BD" b="0" dirty="0">
              <a:solidFill>
                <a:schemeClr val="accent3">
                  <a:lumMod val="60000"/>
                  <a:lumOff val="40000"/>
                </a:schemeClr>
              </a:solidFill>
            </a:endParaRPr>
          </a:p>
        </p:txBody>
      </p:sp>
      <p:cxnSp>
        <p:nvCxnSpPr>
          <p:cNvPr id="249" name="Google Shape;249;p34"/>
          <p:cNvCxnSpPr/>
          <p:nvPr/>
        </p:nvCxnSpPr>
        <p:spPr>
          <a:xfrm>
            <a:off x="2643225" y="4217700"/>
            <a:ext cx="0" cy="925800"/>
          </a:xfrm>
          <a:prstGeom prst="straightConnector1">
            <a:avLst/>
          </a:prstGeom>
          <a:noFill/>
          <a:ln w="9525" cap="flat" cmpd="sng">
            <a:solidFill>
              <a:schemeClr val="accent3"/>
            </a:solidFill>
            <a:prstDash val="solid"/>
            <a:round/>
            <a:headEnd type="none" w="med" len="med"/>
            <a:tailEnd type="none" w="med" len="med"/>
          </a:ln>
        </p:spPr>
      </p:cxnSp>
      <p:cxnSp>
        <p:nvCxnSpPr>
          <p:cNvPr id="250" name="Google Shape;250;p34"/>
          <p:cNvCxnSpPr/>
          <p:nvPr/>
        </p:nvCxnSpPr>
        <p:spPr>
          <a:xfrm>
            <a:off x="2643225" y="0"/>
            <a:ext cx="0" cy="925800"/>
          </a:xfrm>
          <a:prstGeom prst="straightConnector1">
            <a:avLst/>
          </a:prstGeom>
          <a:noFill/>
          <a:ln w="9525" cap="flat" cmpd="sng">
            <a:solidFill>
              <a:schemeClr val="accent3"/>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৫. </a:t>
            </a:r>
            <a:r>
              <a:rPr lang="bn-BD" sz="2800" dirty="0" smtClean="0">
                <a:solidFill>
                  <a:schemeClr val="bg1"/>
                </a:solidFill>
                <a:latin typeface="NikoshBAN" pitchFamily="2" charset="0"/>
                <a:cs typeface="NikoshBAN" pitchFamily="2" charset="0"/>
              </a:rPr>
              <a:t>নিফাকের মাধ্যমে কুফর </a:t>
            </a:r>
            <a:r>
              <a:rPr lang="bn-BD" sz="2800" dirty="0" smtClean="0">
                <a:latin typeface="NikoshBAN" pitchFamily="2" charset="0"/>
                <a:cs typeface="NikoshBAN" pitchFamily="2" charset="0"/>
              </a:rPr>
              <a:t> </a:t>
            </a:r>
            <a:r>
              <a:rPr lang="en-US" sz="2800" b="0" dirty="0" smtClean="0">
                <a:solidFill>
                  <a:schemeClr val="bg1"/>
                </a:solidFill>
                <a:latin typeface="NikoshBAN" pitchFamily="2" charset="0"/>
                <a:cs typeface="NikoshBAN" pitchFamily="2" charset="0"/>
              </a:rPr>
              <a:t> :</a:t>
            </a:r>
            <a:r>
              <a:rPr lang="bn-BD"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0" y="104775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কুরআন ও সুন্নার মধ্যে বড় কুফর পর্যন্ত পৌছে না এ রকম যত কুফরের উল্লেখ এসেছে, তার সবই এ প্রকারের অন্তর্গত। এর উদাহরণের মধ্যে রয়েছে : </a:t>
            </a:r>
          </a:p>
          <a:p>
            <a:r>
              <a:rPr lang="bn-BD" sz="1800" dirty="0" smtClean="0">
                <a:solidFill>
                  <a:schemeClr val="bg1"/>
                </a:solidFill>
                <a:latin typeface="NikoshBAN" pitchFamily="2" charset="0"/>
                <a:cs typeface="NikoshBAN" pitchFamily="2" charset="0"/>
              </a:rPr>
              <a:t>আল্লাহ তাআলার বাণীতে যা এসেছে :</a:t>
            </a:r>
          </a:p>
          <a:p>
            <a:r>
              <a:rPr lang="ar-AE" sz="1800" b="1" dirty="0" smtClean="0">
                <a:solidFill>
                  <a:schemeClr val="bg1"/>
                </a:solidFill>
              </a:rPr>
              <a:t>وَ ضَرَبَ اللّٰہُ مَثَلًا قَرۡیَۃً کَانَتۡ اٰمِنَۃً مُّطۡمَئِنَّۃً یَّاۡتِیۡہَا رِزۡقُہَا رَغَدًا مِّنۡ کُلِّ مَکَانٍ فَکَفَرَتۡ بِاَنۡعُمِ اللّٰہِ فَاَذَاقَہَا اللّٰہُ لِبَاسَ الۡجُوۡعِ وَ الۡخَوۡفِ بِمَا کَانُوۡا یَصۡنَعُوۡنَ ﴿۱۱۲﴾</a:t>
            </a:r>
          </a:p>
          <a:p>
            <a:r>
              <a:rPr lang="ar-AE" sz="1800" b="1" dirty="0" smtClean="0">
                <a:solidFill>
                  <a:schemeClr val="bg1"/>
                </a:solidFill>
              </a:rPr>
              <a:t>سورة النحل</a:t>
            </a:r>
          </a:p>
          <a:p>
            <a:endParaRPr lang="bn-BD" sz="1800" dirty="0" smtClean="0">
              <a:solidFill>
                <a:schemeClr val="bg1"/>
              </a:solidFill>
              <a:latin typeface="NikoshBAN" pitchFamily="2" charset="0"/>
              <a:cs typeface="NikoshBAN" pitchFamily="2" charset="0"/>
            </a:endParaRPr>
          </a:p>
          <a:p>
            <a:r>
              <a:rPr lang="bn-BD" sz="1800" dirty="0" smtClean="0">
                <a:solidFill>
                  <a:schemeClr val="bg1"/>
                </a:solidFill>
                <a:latin typeface="NikoshBAN" pitchFamily="2" charset="0"/>
                <a:cs typeface="NikoshBAN" pitchFamily="2" charset="0"/>
              </a:rPr>
              <a:t>"আর আল্লাহ উপমা পেশ করছেন, একটি জনপদ, যা ছিল নিরাপদ ও শান্ত। সবদিক থেকে তার রিয্ক তাতে বিপুলভাবে আসত। অতঃপর সে (জনপদ) আল্লাহর নিআমত অস্বীকার করল। তখন তারা যা করত তার কারণে আল্লাহ তাকে ক্ষুধা ও ভয়ের পোশাক পরালেন।"</a:t>
            </a:r>
            <a:endParaRPr lang="bn-BD" sz="1800" dirty="0">
              <a:solidFill>
                <a:schemeClr val="bg1"/>
              </a:solidFill>
              <a:latin typeface="NikoshBAN" pitchFamily="2" charset="0"/>
              <a:cs typeface="NikoshBAN" pitchFamily="2" charset="0"/>
            </a:endParaRPr>
          </a:p>
        </p:txBody>
      </p:sp>
      <p:pic>
        <p:nvPicPr>
          <p:cNvPr id="4" name="6.mp3">
            <a:hlinkClick r:id="" action="ppaction://media"/>
          </p:cNvPr>
          <p:cNvPicPr>
            <a:picLocks noRot="1" noChangeAspect="1"/>
          </p:cNvPicPr>
          <p:nvPr>
            <a:audioFile r:link="rId1"/>
          </p:nvPr>
        </p:nvPicPr>
        <p:blipFill>
          <a:blip r:embed="rId4"/>
          <a:stretch>
            <a:fillRect/>
          </a:stretch>
        </p:blipFill>
        <p:spPr>
          <a:xfrm>
            <a:off x="4419600" y="241935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2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762000" y="1352550"/>
            <a:ext cx="3857400" cy="464700"/>
          </a:xfrm>
          <a:prstGeom prst="rect">
            <a:avLst/>
          </a:prstGeom>
        </p:spPr>
        <p:txBody>
          <a:bodyPr spcFirstLastPara="1" wrap="square" lIns="91425" tIns="91425" rIns="91425" bIns="91425" anchor="ctr" anchorCtr="0">
            <a:noAutofit/>
          </a:bodyPr>
          <a:lstStyle/>
          <a:p>
            <a:pPr lvl="0" algn="ctr"/>
            <a:r>
              <a:rPr lang="bn-BD" sz="3600" dirty="0" smtClean="0">
                <a:latin typeface="NikoshBAN" pitchFamily="2" charset="0"/>
                <a:cs typeface="NikoshBAN" pitchFamily="2" charset="0"/>
              </a:rPr>
              <a:t>শিক্ষক পরিচিতি</a:t>
            </a:r>
            <a:endParaRPr sz="3600"/>
          </a:p>
        </p:txBody>
      </p:sp>
      <p:sp>
        <p:nvSpPr>
          <p:cNvPr id="153" name="Google Shape;153;p30"/>
          <p:cNvSpPr txBox="1">
            <a:spLocks noGrp="1"/>
          </p:cNvSpPr>
          <p:nvPr>
            <p:ph type="subTitle" idx="1"/>
          </p:nvPr>
        </p:nvSpPr>
        <p:spPr>
          <a:xfrm>
            <a:off x="714525" y="2100750"/>
            <a:ext cx="3857400" cy="1406700"/>
          </a:xfrm>
          <a:prstGeom prst="rect">
            <a:avLst/>
          </a:prstGeom>
        </p:spPr>
        <p:txBody>
          <a:bodyPr spcFirstLastPara="1" wrap="square" lIns="91425" tIns="91425" rIns="91425" bIns="91425" anchor="t" anchorCtr="0">
            <a:noAutofit/>
          </a:bodyPr>
          <a:lstStyle/>
          <a:p>
            <a:pPr algn="ctr"/>
            <a:r>
              <a:rPr lang="bn-BD" sz="2800" dirty="0" smtClean="0">
                <a:latin typeface="NikoshBAN" pitchFamily="2" charset="0"/>
                <a:cs typeface="NikoshBAN" pitchFamily="2" charset="0"/>
              </a:rPr>
              <a:t>বাকি আল হাসান</a:t>
            </a:r>
          </a:p>
          <a:p>
            <a:pPr algn="ctr"/>
            <a:r>
              <a:rPr lang="bn-BD" sz="2800" dirty="0" smtClean="0">
                <a:latin typeface="NikoshBAN" pitchFamily="2" charset="0"/>
                <a:cs typeface="NikoshBAN" pitchFamily="2" charset="0"/>
              </a:rPr>
              <a:t>সহকারি মৌলভি </a:t>
            </a:r>
          </a:p>
          <a:p>
            <a:pPr algn="ctr"/>
            <a:r>
              <a:rPr lang="bn-BD" sz="2800" dirty="0" smtClean="0">
                <a:latin typeface="NikoshBAN" pitchFamily="2" charset="0"/>
                <a:cs typeface="NikoshBAN" pitchFamily="2" charset="0"/>
              </a:rPr>
              <a:t>চিশতিয়া নুরিয়া দাখিল মাদ্রাসা</a:t>
            </a:r>
          </a:p>
          <a:p>
            <a:pPr algn="ctr"/>
            <a:r>
              <a:rPr lang="bn-BD" sz="2800" dirty="0" smtClean="0">
                <a:latin typeface="NikoshBAN" pitchFamily="2" charset="0"/>
                <a:cs typeface="NikoshBAN" pitchFamily="2" charset="0"/>
              </a:rPr>
              <a:t>কালিগিঞ্জ, কেরানীগঞ্জ, ঢাকা</a:t>
            </a:r>
          </a:p>
        </p:txBody>
      </p:sp>
      <p:cxnSp>
        <p:nvCxnSpPr>
          <p:cNvPr id="154" name="Google Shape;154;p30"/>
          <p:cNvCxnSpPr/>
          <p:nvPr/>
        </p:nvCxnSpPr>
        <p:spPr>
          <a:xfrm>
            <a:off x="2643225" y="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55" name="Google Shape;155;p30"/>
          <p:cNvCxnSpPr/>
          <p:nvPr/>
        </p:nvCxnSpPr>
        <p:spPr>
          <a:xfrm>
            <a:off x="2643225" y="4389000"/>
            <a:ext cx="0" cy="754500"/>
          </a:xfrm>
          <a:prstGeom prst="straightConnector1">
            <a:avLst/>
          </a:prstGeom>
          <a:noFill/>
          <a:ln w="9525" cap="flat" cmpd="sng">
            <a:solidFill>
              <a:srgbClr val="FFFFFF"/>
            </a:solidFill>
            <a:prstDash val="solid"/>
            <a:round/>
            <a:headEnd type="none" w="med" len="med"/>
            <a:tailEnd type="none" w="med" len="med"/>
          </a:ln>
        </p:spPr>
      </p:cxnSp>
      <p:pic>
        <p:nvPicPr>
          <p:cNvPr id="156" name="Google Shape;156;p30"/>
          <p:cNvPicPr preferRelativeResize="0"/>
          <p:nvPr/>
        </p:nvPicPr>
        <p:blipFill>
          <a:blip r:embed="rId3"/>
          <a:stretch>
            <a:fillRect/>
          </a:stretch>
        </p:blipFill>
        <p:spPr>
          <a:xfrm>
            <a:off x="5257800" y="971550"/>
            <a:ext cx="3200400" cy="35814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b="0" dirty="0" smtClean="0">
                <a:solidFill>
                  <a:schemeClr val="bg1"/>
                </a:solidFill>
                <a:latin typeface="NikoshBAN" pitchFamily="2" charset="0"/>
                <a:cs typeface="NikoshBAN" pitchFamily="2" charset="0"/>
              </a:rPr>
              <a:t>৫. </a:t>
            </a:r>
            <a:r>
              <a:rPr lang="bn-BD" sz="2800" dirty="0" smtClean="0">
                <a:solidFill>
                  <a:schemeClr val="bg1"/>
                </a:solidFill>
                <a:latin typeface="NikoshBAN" pitchFamily="2" charset="0"/>
                <a:cs typeface="NikoshBAN" pitchFamily="2" charset="0"/>
              </a:rPr>
              <a:t>নিফাকের মাধ্যমে কুফর </a:t>
            </a:r>
            <a:r>
              <a:rPr lang="bn-BD" sz="2800" dirty="0" smtClean="0">
                <a:latin typeface="NikoshBAN" pitchFamily="2" charset="0"/>
                <a:cs typeface="NikoshBAN" pitchFamily="2" charset="0"/>
              </a:rPr>
              <a:t> </a:t>
            </a:r>
            <a:r>
              <a:rPr lang="en-US" sz="2800" b="0" dirty="0" smtClean="0">
                <a:solidFill>
                  <a:schemeClr val="bg1"/>
                </a:solidFill>
                <a:latin typeface="NikoshBAN" pitchFamily="2" charset="0"/>
                <a:cs typeface="NikoshBAN" pitchFamily="2" charset="0"/>
              </a:rPr>
              <a:t> :</a:t>
            </a:r>
            <a:r>
              <a:rPr lang="bn-BD" sz="2800" b="0" dirty="0" smtClean="0">
                <a:solidFill>
                  <a:schemeClr val="bg1"/>
                </a:solidFill>
                <a:latin typeface="NikoshBAN" pitchFamily="2" charset="0"/>
                <a:cs typeface="NikoshBAN" pitchFamily="2" charset="0"/>
              </a:rPr>
              <a:t>  </a:t>
            </a:r>
            <a:endParaRPr/>
          </a:p>
        </p:txBody>
      </p:sp>
      <p:sp>
        <p:nvSpPr>
          <p:cNvPr id="23553" name="Rectangle 1"/>
          <p:cNvSpPr>
            <a:spLocks noChangeArrowheads="1"/>
          </p:cNvSpPr>
          <p:nvPr/>
        </p:nvSpPr>
        <p:spPr bwMode="auto">
          <a:xfrm>
            <a:off x="0" y="1047750"/>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bn-BD" sz="1800" dirty="0" smtClean="0">
                <a:solidFill>
                  <a:schemeClr val="bg1"/>
                </a:solidFill>
                <a:latin typeface="NikoshBAN" pitchFamily="2" charset="0"/>
                <a:cs typeface="NikoshBAN" pitchFamily="2" charset="0"/>
              </a:rPr>
              <a:t>এবং রাসূলের (সা.) বাণীতে যা এসেছে :</a:t>
            </a:r>
          </a:p>
          <a:p>
            <a:r>
              <a:rPr lang="bn-BD" sz="1800" dirty="0" smtClean="0">
                <a:solidFill>
                  <a:schemeClr val="bg1"/>
                </a:solidFill>
                <a:latin typeface="NikoshBAN" pitchFamily="2" charset="0"/>
                <a:cs typeface="NikoshBAN" pitchFamily="2" charset="0"/>
              </a:rPr>
              <a:t>"দু’টো স্বভাব মানুষের মাঝে রয়েছে, যা কু্ফর বলে গণ্য : বংশের প্রতি কটাক্ষ করা এবং মৃত ব্যক্তির জন্য উচ্চস্বরে কান্নাকাটি করা।"</a:t>
            </a:r>
          </a:p>
          <a:p>
            <a:r>
              <a:rPr lang="bn-BD" sz="1800" dirty="0" smtClean="0">
                <a:solidFill>
                  <a:schemeClr val="bg1"/>
                </a:solidFill>
                <a:latin typeface="NikoshBAN" pitchFamily="2" charset="0"/>
                <a:cs typeface="NikoshBAN" pitchFamily="2" charset="0"/>
              </a:rPr>
              <a:t>রাসূলের (সা.) বাণীতে আরো এসেছে :</a:t>
            </a:r>
          </a:p>
          <a:p>
            <a:r>
              <a:rPr lang="bn-BD" sz="1800" dirty="0" smtClean="0">
                <a:solidFill>
                  <a:schemeClr val="bg1"/>
                </a:solidFill>
                <a:latin typeface="NikoshBAN" pitchFamily="2" charset="0"/>
                <a:cs typeface="NikoshBAN" pitchFamily="2" charset="0"/>
              </a:rPr>
              <a:t>"আমার পরে তোমরা পরস্পর হত্যাকান্ডে লিপ্ত হয়ে কাফিরে পরিণত হয়ো না।" </a:t>
            </a:r>
          </a:p>
          <a:p>
            <a:endParaRPr lang="bn-BD" sz="1800" dirty="0" smtClean="0">
              <a:solidFill>
                <a:schemeClr val="bg1"/>
              </a:solidFill>
              <a:latin typeface="NikoshBAN" pitchFamily="2" charset="0"/>
              <a:cs typeface="NikoshBAN" pitchFamily="2" charset="0"/>
            </a:endParaRPr>
          </a:p>
          <a:p>
            <a:r>
              <a:rPr lang="bn-BD" sz="1800" dirty="0" smtClean="0">
                <a:solidFill>
                  <a:schemeClr val="bg1"/>
                </a:solidFill>
                <a:latin typeface="NikoshBAN" pitchFamily="2" charset="0"/>
                <a:cs typeface="NikoshBAN" pitchFamily="2" charset="0"/>
              </a:rPr>
              <a:t>এটা এবং এর মত আমলগুলো হল ছোট কুফর। এ ধরনের কুফরে লিপ্ত ব্যক্তি মুসলিম মিল্লাত থেকে বের হয়ে যাবে না</a:t>
            </a:r>
            <a:r>
              <a:rPr lang="bn-BD" sz="1800" dirty="0" smtClean="0"/>
              <a:t>। </a:t>
            </a:r>
            <a:endParaRPr lang="bn-BD" sz="18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lgn="l"/>
            <a:r>
              <a:rPr lang="bn-BD" sz="2800" b="0" dirty="0" smtClean="0">
                <a:solidFill>
                  <a:schemeClr val="bg1"/>
                </a:solidFill>
                <a:latin typeface="NikoshBAN" pitchFamily="2" charset="0"/>
                <a:cs typeface="NikoshBAN" pitchFamily="2" charset="0"/>
              </a:rPr>
              <a:t>সমাজে প্রচলিত বিভিন্ন প্রকারের কুফর </a:t>
            </a:r>
            <a:endParaRPr/>
          </a:p>
        </p:txBody>
      </p:sp>
      <p:sp>
        <p:nvSpPr>
          <p:cNvPr id="23553" name="Rectangle 1"/>
          <p:cNvSpPr>
            <a:spLocks noChangeArrowheads="1"/>
          </p:cNvSpPr>
          <p:nvPr/>
        </p:nvSpPr>
        <p:spPr bwMode="auto">
          <a:xfrm>
            <a:off x="1524000" y="1352550"/>
            <a:ext cx="7239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ভবিষ্যৎবাণীকে সত্য বলে বিশ্বাস করা ।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পাপকে  বৈধ বলে বিশ্বাস করা ।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আল্লাহর বিশেষণ বা নির্দেশের সমালোচনা।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আল্লাহর নির্দেশের ব্যাতিক্রম করার বৈধতায় বিশ্বাস ।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কবরবাসীর নিকট সাহায্য বা আশ্রয় প্রার্থনা করা।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আল্লাহ ছাড়া অন্য কার নামে মানত করা ।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অলীদের নামে মানত করা এয়াবং তাদের নিকট অলৌকিক সাহায্য কামনা করা ।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মৌখিক ও আন্তরিকভাবে আল্লাহর একত্ববাদকে এবং রসুল (সঃ)-এর রিসালাতকে অস্বীকার করা।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সত্য জানা সত্বেও অহংকার বশত তা অস্বীকার করা ।</a:t>
            </a:r>
          </a:p>
          <a:p>
            <a:pPr marL="342900" indent="-342900">
              <a:buFont typeface="Wingdings" pitchFamily="2" charset="2"/>
              <a:buChar char="Ø"/>
            </a:pPr>
            <a:r>
              <a:rPr lang="bn-BD" sz="1800" dirty="0" smtClean="0">
                <a:solidFill>
                  <a:schemeClr val="bg1"/>
                </a:solidFill>
                <a:latin typeface="NikoshBAN" pitchFamily="2" charset="0"/>
                <a:cs typeface="NikoshBAN" pitchFamily="2" charset="0"/>
              </a:rPr>
              <a:t>ইসলামের বিভিন্ন বিধিবিধান অস্বীকার করা । </a:t>
            </a:r>
            <a:endParaRPr lang="bn-BD" sz="1800"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685800" y="133350"/>
            <a:ext cx="7714800" cy="430200"/>
          </a:xfrm>
          <a:prstGeom prst="rect">
            <a:avLst/>
          </a:prstGeom>
        </p:spPr>
        <p:txBody>
          <a:bodyPr spcFirstLastPara="1" wrap="square" lIns="91425" tIns="91425" rIns="91425" bIns="91425" anchor="ctr" anchorCtr="0">
            <a:noAutofit/>
          </a:bodyPr>
          <a:lstStyle/>
          <a:p>
            <a:r>
              <a:rPr lang="bn-BD" sz="2800" dirty="0" smtClean="0">
                <a:latin typeface="NikoshBAN" pitchFamily="2" charset="0"/>
                <a:cs typeface="NikoshBAN" pitchFamily="2" charset="0"/>
              </a:rPr>
              <a:t>১৬ টি কুফরি  বাক্য যা আমরা নয়মিত বলে থাকি। </a:t>
            </a:r>
            <a:endParaRPr lang="en-US" sz="2800" dirty="0">
              <a:latin typeface="NikoshBAN" pitchFamily="2" charset="0"/>
              <a:cs typeface="NikoshBAN" pitchFamily="2" charset="0"/>
            </a:endParaRPr>
          </a:p>
        </p:txBody>
      </p:sp>
      <p:sp>
        <p:nvSpPr>
          <p:cNvPr id="5" name="Rounded Rectangle 4"/>
          <p:cNvSpPr/>
          <p:nvPr/>
        </p:nvSpPr>
        <p:spPr>
          <a:xfrm>
            <a:off x="0" y="723900"/>
            <a:ext cx="4648200" cy="441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600" dirty="0" smtClean="0">
                <a:latin typeface="NikoshBAN" pitchFamily="2" charset="0"/>
                <a:cs typeface="NikoshBAN" pitchFamily="2" charset="0"/>
              </a:rPr>
              <a:t>১. আল্লাহর সাথে হিল্লাও লাগে।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২. তোর মুখে ফুল চন্দন পড়ুক। </a:t>
            </a:r>
            <a:endParaRPr lang="en-US" sz="1600" dirty="0" smtClean="0">
              <a:latin typeface="NikoshBAN" pitchFamily="2" charset="0"/>
              <a:cs typeface="NikoshBAN" pitchFamily="2" charset="0"/>
            </a:endParaRPr>
          </a:p>
          <a:p>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  ( </a:t>
            </a:r>
            <a:r>
              <a:rPr lang="bn-BD" sz="1600" dirty="0" smtClean="0">
                <a:latin typeface="NikoshBAN" pitchFamily="2" charset="0"/>
                <a:cs typeface="NikoshBAN" pitchFamily="2" charset="0"/>
              </a:rPr>
              <a:t>ফুল চন্দন হিন্দুদের পুজা করার সামগ্রী)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৩. কস্ট করলে কেস্ট মেলে</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       ( কেস্ট হিন্দু দেবির নাম</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তাকে পাবার জণ্য কস্ট করছেন</a:t>
            </a:r>
            <a:r>
              <a:rPr lang="en-US" sz="1600" dirty="0" smtClean="0">
                <a:latin typeface="NikoshBAN" pitchFamily="2" charset="0"/>
                <a:cs typeface="NikoshBAN" pitchFamily="2" charset="0"/>
              </a:rPr>
              <a:t>?)</a:t>
            </a:r>
            <a:r>
              <a:rPr lang="bn-BD" sz="1600" dirty="0" smtClean="0">
                <a:latin typeface="NikoshBAN" pitchFamily="2" charset="0"/>
                <a:cs typeface="NikoshBAN" pitchFamily="2" charset="0"/>
              </a:rPr>
              <a:t>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৪. মহভারত কি অশুদ্ধ হয়ে গেল</a:t>
            </a:r>
            <a:r>
              <a:rPr lang="en-US" sz="1600" dirty="0" smtClean="0">
                <a:latin typeface="NikoshBAN" pitchFamily="2" charset="0"/>
                <a:cs typeface="NikoshBAN" pitchFamily="2" charset="0"/>
              </a:rPr>
              <a:t>?</a:t>
            </a:r>
            <a:r>
              <a:rPr lang="bn-BD" sz="1600" dirty="0" smtClean="0">
                <a:latin typeface="NikoshBAN" pitchFamily="2" charset="0"/>
                <a:cs typeface="NikoshBAN" pitchFamily="2" charset="0"/>
              </a:rPr>
              <a:t>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       ( মহাভারত একটি উপন্যাস</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যা সবসময় অশুদ্ধ)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৫। মোল্লার দৌড় মসজিদ পর্যন্ত।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       ( এটি এসলামের নামে কটূউক্তি করা)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৬। লক্ষী ছেলে</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লক্ষী মেয়ে</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লক্ষী স্ত্রী বলা।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       ( হিন্দুদের দেব-দেবির নাম লক্ষী তাই ইসলামে এটি হারাম)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৭। কোন ঔষধকে জীবন রক্ষকারী বলা।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       ( জন্ম- মৃত্য একমাত্র আল্লাহর হাতে)  </a:t>
            </a:r>
            <a:endParaRPr lang="en-US" sz="1600" dirty="0" smtClean="0">
              <a:latin typeface="NikoshBAN" pitchFamily="2" charset="0"/>
              <a:cs typeface="NikoshBAN" pitchFamily="2" charset="0"/>
            </a:endParaRPr>
          </a:p>
          <a:p>
            <a:r>
              <a:rPr lang="bn-BD" sz="1600" dirty="0" smtClean="0">
                <a:latin typeface="NikoshBAN" pitchFamily="2" charset="0"/>
                <a:cs typeface="NikoshBAN" pitchFamily="2" charset="0"/>
              </a:rPr>
              <a:t>৮। দুনিয়াতে কাউকে শাহেনসা বলা। </a:t>
            </a:r>
            <a:endParaRPr lang="en-US" sz="1600" dirty="0" smtClean="0">
              <a:latin typeface="NikoshBAN" pitchFamily="2" charset="0"/>
              <a:cs typeface="NikoshBAN" pitchFamily="2" charset="0"/>
            </a:endParaRPr>
          </a:p>
          <a:p>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      </a:t>
            </a:r>
            <a:r>
              <a:rPr lang="en-US" sz="1600" dirty="0" smtClean="0">
                <a:latin typeface="NikoshBAN" pitchFamily="2" charset="0"/>
                <a:cs typeface="NikoshBAN" pitchFamily="2" charset="0"/>
              </a:rPr>
              <a:t>( </a:t>
            </a:r>
            <a:r>
              <a:rPr lang="bn-BD" sz="1600" dirty="0" smtClean="0">
                <a:latin typeface="NikoshBAN" pitchFamily="2" charset="0"/>
                <a:cs typeface="NikoshBAN" pitchFamily="2" charset="0"/>
              </a:rPr>
              <a:t>এর অর্থ রাজাদের রাজাধীকার) </a:t>
            </a:r>
            <a:endParaRPr lang="en-US" sz="1600" dirty="0" smtClean="0">
              <a:latin typeface="NikoshBAN" pitchFamily="2" charset="0"/>
              <a:cs typeface="NikoshBAN" pitchFamily="2" charset="0"/>
            </a:endParaRPr>
          </a:p>
          <a:p>
            <a:pPr algn="ctr"/>
            <a:endParaRPr lang="en-US" dirty="0">
              <a:latin typeface="NikoshBAN" pitchFamily="2" charset="0"/>
              <a:cs typeface="NikoshBAN" pitchFamily="2" charset="0"/>
            </a:endParaRPr>
          </a:p>
        </p:txBody>
      </p:sp>
      <p:sp>
        <p:nvSpPr>
          <p:cNvPr id="6" name="Rounded Rectangle 5"/>
          <p:cNvSpPr/>
          <p:nvPr/>
        </p:nvSpPr>
        <p:spPr>
          <a:xfrm>
            <a:off x="4876800" y="742950"/>
            <a:ext cx="4267200" cy="4400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600" dirty="0" smtClean="0">
                <a:solidFill>
                  <a:schemeClr val="bg1"/>
                </a:solidFill>
                <a:latin typeface="NikoshBAN" pitchFamily="2" charset="0"/>
                <a:cs typeface="NikoshBAN" pitchFamily="2" charset="0"/>
              </a:rPr>
              <a:t>৯। নির্মল চরিত্র বোঝাতে ধোয়া তুলশি পাতা বলা।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এটি অনইসলামিক পরিভাষা যা হারাম)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১০। ইয়া খাজাবাবা</a:t>
            </a:r>
            <a:r>
              <a:rPr lang="en-US" sz="1600" dirty="0" smtClean="0">
                <a:solidFill>
                  <a:schemeClr val="bg1"/>
                </a:solidFill>
                <a:latin typeface="NikoshBAN" pitchFamily="2" charset="0"/>
                <a:cs typeface="NikoshBAN" pitchFamily="2" charset="0"/>
              </a:rPr>
              <a:t>, </a:t>
            </a:r>
            <a:r>
              <a:rPr lang="bn-BD" sz="1600" dirty="0" smtClean="0">
                <a:solidFill>
                  <a:schemeClr val="bg1"/>
                </a:solidFill>
                <a:latin typeface="NikoshBAN" pitchFamily="2" charset="0"/>
                <a:cs typeface="NikoshBAN" pitchFamily="2" charset="0"/>
              </a:rPr>
              <a:t>ইয়া গাঊস</a:t>
            </a:r>
            <a:r>
              <a:rPr lang="en-US" sz="1600" dirty="0" smtClean="0">
                <a:solidFill>
                  <a:schemeClr val="bg1"/>
                </a:solidFill>
                <a:latin typeface="NikoshBAN" pitchFamily="2" charset="0"/>
                <a:cs typeface="NikoshBAN" pitchFamily="2" charset="0"/>
              </a:rPr>
              <a:t>, </a:t>
            </a:r>
            <a:r>
              <a:rPr lang="bn-BD" sz="1600" dirty="0" smtClean="0">
                <a:solidFill>
                  <a:schemeClr val="bg1"/>
                </a:solidFill>
                <a:latin typeface="NikoshBAN" pitchFamily="2" charset="0"/>
                <a:cs typeface="NikoshBAN" pitchFamily="2" charset="0"/>
              </a:rPr>
              <a:t>ইয়া কুতুব ইত্যাদি বলা।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এটি শির্ক</a:t>
            </a:r>
            <a:r>
              <a:rPr lang="en-US" sz="1600" dirty="0" smtClean="0">
                <a:solidFill>
                  <a:schemeClr val="bg1"/>
                </a:solidFill>
                <a:latin typeface="NikoshBAN" pitchFamily="2" charset="0"/>
                <a:cs typeface="NikoshBAN" pitchFamily="2" charset="0"/>
              </a:rPr>
              <a:t>, </a:t>
            </a:r>
            <a:r>
              <a:rPr lang="bn-BD" sz="1600" dirty="0" smtClean="0">
                <a:solidFill>
                  <a:schemeClr val="bg1"/>
                </a:solidFill>
                <a:latin typeface="NikoshBAN" pitchFamily="2" charset="0"/>
                <a:cs typeface="NikoshBAN" pitchFamily="2" charset="0"/>
              </a:rPr>
              <a:t>ইসলামের সবচেয়ে বড় পাপ)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১১। ইয়া আলি</a:t>
            </a:r>
            <a:r>
              <a:rPr lang="en-US" sz="1600" dirty="0" smtClean="0">
                <a:solidFill>
                  <a:schemeClr val="bg1"/>
                </a:solidFill>
                <a:latin typeface="NikoshBAN" pitchFamily="2" charset="0"/>
                <a:cs typeface="NikoshBAN" pitchFamily="2" charset="0"/>
              </a:rPr>
              <a:t>, </a:t>
            </a:r>
            <a:r>
              <a:rPr lang="bn-BD" sz="1600" dirty="0" smtClean="0">
                <a:solidFill>
                  <a:schemeClr val="bg1"/>
                </a:solidFill>
                <a:latin typeface="NikoshBAN" pitchFamily="2" charset="0"/>
                <a:cs typeface="NikoshBAN" pitchFamily="2" charset="0"/>
              </a:rPr>
              <a:t>ইয়া রাসুল (সাঃ) বলে ডাকা।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আল্লাহ ছাড়া পৃথীবির কাউকে ডাকা শির্ক)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১২। বিসমিল্লায় গলদ বলা।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এটি সরাসরি কুফরি)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১৩। মৃত্যুর সাথে পাঞ্জালড়া বলা।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কুফরি বাক্য</a:t>
            </a:r>
            <a:r>
              <a:rPr lang="en-US" sz="1600" dirty="0" smtClean="0">
                <a:solidFill>
                  <a:schemeClr val="bg1"/>
                </a:solidFill>
                <a:latin typeface="NikoshBAN" pitchFamily="2" charset="0"/>
                <a:cs typeface="NikoshBAN" pitchFamily="2" charset="0"/>
              </a:rPr>
              <a:t>, </a:t>
            </a:r>
            <a:r>
              <a:rPr lang="bn-BD" sz="1600" dirty="0" smtClean="0">
                <a:solidFill>
                  <a:schemeClr val="bg1"/>
                </a:solidFill>
                <a:latin typeface="NikoshBAN" pitchFamily="2" charset="0"/>
                <a:cs typeface="NikoshBAN" pitchFamily="2" charset="0"/>
              </a:rPr>
              <a:t>সাবধান। )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১৪। মধ্যযুগি বর্বরতা বলা।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মধ্যযুগ ইসলামের সর্ণযুগ)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১৫। মন ঠিক থাকলে পর্দা লাগে না।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      ( ইসলাম ধংসকারী মতবাদ) </a:t>
            </a:r>
            <a:endParaRPr lang="en-US" sz="1600" dirty="0" smtClean="0">
              <a:solidFill>
                <a:schemeClr val="bg1"/>
              </a:solidFill>
              <a:latin typeface="NikoshBAN" pitchFamily="2" charset="0"/>
              <a:cs typeface="NikoshBAN" pitchFamily="2" charset="0"/>
            </a:endParaRPr>
          </a:p>
          <a:p>
            <a:r>
              <a:rPr lang="bn-BD" sz="1600" dirty="0" smtClean="0">
                <a:solidFill>
                  <a:schemeClr val="bg1"/>
                </a:solidFill>
                <a:latin typeface="NikoshBAN" pitchFamily="2" charset="0"/>
                <a:cs typeface="NikoshBAN" pitchFamily="2" charset="0"/>
              </a:rPr>
              <a:t>১৬। নামাজ না পড়লে ঈমান ঠিক আছে বলা। </a:t>
            </a:r>
            <a:endParaRPr lang="en-US" sz="1600" dirty="0" smtClean="0">
              <a:solidFill>
                <a:schemeClr val="bg1"/>
              </a:solidFill>
              <a:latin typeface="NikoshBAN" pitchFamily="2" charset="0"/>
              <a:cs typeface="NikoshBAN" pitchFamily="2" charset="0"/>
            </a:endParaRPr>
          </a:p>
          <a:p>
            <a:r>
              <a:rPr lang="en-US" sz="1600" dirty="0" smtClean="0">
                <a:solidFill>
                  <a:schemeClr val="bg1"/>
                </a:solidFill>
                <a:latin typeface="NikoshBAN" pitchFamily="2" charset="0"/>
                <a:cs typeface="NikoshBAN" pitchFamily="2" charset="0"/>
              </a:rPr>
              <a:t>      ( </a:t>
            </a:r>
            <a:r>
              <a:rPr lang="bn-BD" sz="1600" dirty="0" smtClean="0">
                <a:solidFill>
                  <a:schemeClr val="bg1"/>
                </a:solidFill>
                <a:latin typeface="NikoshBAN" pitchFamily="2" charset="0"/>
                <a:cs typeface="NikoshBAN" pitchFamily="2" charset="0"/>
              </a:rPr>
              <a:t>ইসলাম থেকে বের করার মূলনিতী। ) </a:t>
            </a:r>
            <a:endParaRPr lang="en-US" sz="1600" dirty="0" smtClean="0">
              <a:solidFill>
                <a:schemeClr val="bg1"/>
              </a:solidFill>
              <a:latin typeface="NikoshBAN" pitchFamily="2" charset="0"/>
              <a:cs typeface="NikoshBAN" pitchFamily="2" charset="0"/>
            </a:endParaRPr>
          </a:p>
          <a:p>
            <a:pPr algn="ctr"/>
            <a:endParaRPr lang="en-US"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n-BD" sz="3600" dirty="0" smtClean="0">
                <a:latin typeface="NikoshBAN" pitchFamily="2" charset="0"/>
                <a:cs typeface="NikoshBAN" pitchFamily="2" charset="0"/>
              </a:rPr>
              <a:t>একক কাজ </a:t>
            </a:r>
            <a:endParaRPr sz="3600">
              <a:latin typeface="NikoshBAN" pitchFamily="2" charset="0"/>
              <a:cs typeface="NikoshBAN" pitchFamily="2" charset="0"/>
            </a:endParaRPr>
          </a:p>
        </p:txBody>
      </p:sp>
      <p:sp>
        <p:nvSpPr>
          <p:cNvPr id="269" name="Google Shape;269;p36"/>
          <p:cNvSpPr/>
          <p:nvPr/>
        </p:nvSpPr>
        <p:spPr>
          <a:xfrm rot="2700000">
            <a:off x="1233730" y="1742389"/>
            <a:ext cx="794647" cy="794647"/>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36"/>
          <p:cNvCxnSpPr/>
          <p:nvPr/>
        </p:nvCxnSpPr>
        <p:spPr>
          <a:xfrm rot="10800000">
            <a:off x="2278363" y="2139713"/>
            <a:ext cx="666000" cy="0"/>
          </a:xfrm>
          <a:prstGeom prst="straightConnector1">
            <a:avLst/>
          </a:prstGeom>
          <a:noFill/>
          <a:ln w="19050" cap="flat" cmpd="sng">
            <a:solidFill>
              <a:srgbClr val="FFFFFF"/>
            </a:solidFill>
            <a:prstDash val="dot"/>
            <a:round/>
            <a:headEnd type="none" w="med" len="med"/>
            <a:tailEnd type="none" w="med" len="med"/>
          </a:ln>
        </p:spPr>
      </p:cxnSp>
      <p:sp>
        <p:nvSpPr>
          <p:cNvPr id="276" name="Google Shape;276;p36"/>
          <p:cNvSpPr txBox="1"/>
          <p:nvPr/>
        </p:nvSpPr>
        <p:spPr>
          <a:xfrm>
            <a:off x="1104554" y="1986263"/>
            <a:ext cx="10530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BD" sz="2800" b="1" dirty="0" smtClean="0">
                <a:solidFill>
                  <a:srgbClr val="FFFFFF"/>
                </a:solidFill>
                <a:latin typeface="NikoshBAN" pitchFamily="2" charset="0"/>
                <a:ea typeface="Merriweather"/>
                <a:cs typeface="NikoshBAN" pitchFamily="2" charset="0"/>
                <a:sym typeface="Merriweather"/>
              </a:rPr>
              <a:t>প্রশ্নঃ </a:t>
            </a:r>
            <a:endParaRPr sz="2800" b="1">
              <a:solidFill>
                <a:srgbClr val="FFFFFF"/>
              </a:solidFill>
              <a:latin typeface="NikoshBAN" pitchFamily="2" charset="0"/>
              <a:ea typeface="Merriweather"/>
              <a:cs typeface="NikoshBAN" pitchFamily="2" charset="0"/>
              <a:sym typeface="Merriweather"/>
            </a:endParaRPr>
          </a:p>
        </p:txBody>
      </p:sp>
      <p:sp>
        <p:nvSpPr>
          <p:cNvPr id="277" name="Google Shape;277;p36"/>
          <p:cNvSpPr txBox="1"/>
          <p:nvPr/>
        </p:nvSpPr>
        <p:spPr>
          <a:xfrm>
            <a:off x="3065174" y="1986263"/>
            <a:ext cx="5469225"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BD" sz="3200" b="1" dirty="0" smtClean="0">
                <a:solidFill>
                  <a:srgbClr val="FFFFFF"/>
                </a:solidFill>
                <a:latin typeface="NikoshBAN" pitchFamily="2" charset="0"/>
                <a:ea typeface="Merriweather"/>
                <a:cs typeface="NikoshBAN" pitchFamily="2" charset="0"/>
                <a:sym typeface="Merriweather"/>
              </a:rPr>
              <a:t>কাফের ও কুফর বলতে কি বুঝ ?  </a:t>
            </a:r>
            <a:r>
              <a:rPr lang="bn-BD" sz="1200" b="1" dirty="0" smtClean="0">
                <a:solidFill>
                  <a:srgbClr val="FFFFFF"/>
                </a:solidFill>
                <a:latin typeface="Merriweather"/>
                <a:ea typeface="Merriweather"/>
                <a:cs typeface="Merriweather"/>
                <a:sym typeface="Merriweather"/>
              </a:rPr>
              <a:t>? </a:t>
            </a:r>
            <a:endParaRPr sz="1200" b="1">
              <a:solidFill>
                <a:srgbClr val="FFFFFF"/>
              </a:solidFill>
              <a:latin typeface="Merriweather"/>
              <a:ea typeface="Merriweather"/>
              <a:cs typeface="Merriweather"/>
              <a:sym typeface="Merriweather"/>
            </a:endParaRPr>
          </a:p>
        </p:txBody>
      </p:sp>
      <p:cxnSp>
        <p:nvCxnSpPr>
          <p:cNvPr id="295" name="Google Shape;295;p36"/>
          <p:cNvCxnSpPr/>
          <p:nvPr/>
        </p:nvCxnSpPr>
        <p:spPr>
          <a:xfrm>
            <a:off x="163105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296" name="Google Shape;296;p36"/>
          <p:cNvCxnSpPr/>
          <p:nvPr/>
        </p:nvCxnSpPr>
        <p:spPr>
          <a:xfrm>
            <a:off x="7512950" y="4389000"/>
            <a:ext cx="0" cy="7545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a:spLocks noGrp="1"/>
          </p:cNvSpPr>
          <p:nvPr>
            <p:ph type="title"/>
          </p:nvPr>
        </p:nvSpPr>
        <p:spPr>
          <a:xfrm>
            <a:off x="685800" y="819150"/>
            <a:ext cx="77148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n-BD" sz="3200" dirty="0" smtClean="0"/>
              <a:t>দলগত কাজ </a:t>
            </a:r>
            <a:endParaRPr sz="3200"/>
          </a:p>
        </p:txBody>
      </p:sp>
      <p:sp>
        <p:nvSpPr>
          <p:cNvPr id="342" name="Google Shape;342;p38"/>
          <p:cNvSpPr/>
          <p:nvPr/>
        </p:nvSpPr>
        <p:spPr>
          <a:xfrm rot="2700000">
            <a:off x="3517375" y="2431527"/>
            <a:ext cx="794647" cy="794647"/>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3" name="Google Shape;343;p38"/>
          <p:cNvCxnSpPr/>
          <p:nvPr/>
        </p:nvCxnSpPr>
        <p:spPr>
          <a:xfrm rot="10800000">
            <a:off x="2889961" y="2495550"/>
            <a:ext cx="799200" cy="0"/>
          </a:xfrm>
          <a:prstGeom prst="straightConnector1">
            <a:avLst/>
          </a:prstGeom>
          <a:noFill/>
          <a:ln w="19050" cap="flat" cmpd="sng">
            <a:solidFill>
              <a:srgbClr val="FFFFFF"/>
            </a:solidFill>
            <a:prstDash val="dot"/>
            <a:round/>
            <a:headEnd type="none" w="med" len="med"/>
            <a:tailEnd type="none" w="med" len="med"/>
          </a:ln>
        </p:spPr>
      </p:cxnSp>
      <p:sp>
        <p:nvSpPr>
          <p:cNvPr id="344" name="Google Shape;344;p38"/>
          <p:cNvSpPr txBox="1"/>
          <p:nvPr/>
        </p:nvSpPr>
        <p:spPr>
          <a:xfrm>
            <a:off x="884699" y="2350800"/>
            <a:ext cx="1815900" cy="28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BD" sz="2400" b="1" dirty="0" smtClean="0">
                <a:solidFill>
                  <a:srgbClr val="FFFFFF"/>
                </a:solidFill>
                <a:latin typeface="NikoshBAN" pitchFamily="2" charset="0"/>
                <a:ea typeface="Merriweather"/>
                <a:cs typeface="NikoshBAN" pitchFamily="2" charset="0"/>
                <a:sym typeface="Merriweather"/>
              </a:rPr>
              <a:t>বালক   </a:t>
            </a:r>
            <a:endParaRPr sz="2400" b="1">
              <a:solidFill>
                <a:srgbClr val="FFFFFF"/>
              </a:solidFill>
              <a:latin typeface="NikoshBAN" pitchFamily="2" charset="0"/>
              <a:ea typeface="Merriweather"/>
              <a:cs typeface="NikoshBAN" pitchFamily="2" charset="0"/>
              <a:sym typeface="Merriweather"/>
            </a:endParaRPr>
          </a:p>
        </p:txBody>
      </p:sp>
      <p:sp>
        <p:nvSpPr>
          <p:cNvPr id="345" name="Google Shape;345;p38"/>
          <p:cNvSpPr txBox="1"/>
          <p:nvPr/>
        </p:nvSpPr>
        <p:spPr>
          <a:xfrm>
            <a:off x="76200" y="2716500"/>
            <a:ext cx="3352800" cy="463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BD" sz="2400" dirty="0" smtClean="0">
                <a:solidFill>
                  <a:srgbClr val="FFFFFF"/>
                </a:solidFill>
                <a:latin typeface="NikoshBAN" pitchFamily="2" charset="0"/>
                <a:ea typeface="Abel"/>
                <a:cs typeface="NikoshBAN" pitchFamily="2" charset="0"/>
                <a:sym typeface="Abel"/>
              </a:rPr>
              <a:t> নেফাক এর কুফল গুলো লিখ ? </a:t>
            </a:r>
            <a:endParaRPr sz="2400">
              <a:solidFill>
                <a:srgbClr val="FFFFFF"/>
              </a:solidFill>
              <a:latin typeface="NikoshBAN" pitchFamily="2" charset="0"/>
              <a:ea typeface="Abel"/>
              <a:cs typeface="NikoshBAN" pitchFamily="2" charset="0"/>
              <a:sym typeface="Abel"/>
            </a:endParaRPr>
          </a:p>
        </p:txBody>
      </p:sp>
      <p:sp>
        <p:nvSpPr>
          <p:cNvPr id="347" name="Google Shape;347;p38"/>
          <p:cNvSpPr/>
          <p:nvPr/>
        </p:nvSpPr>
        <p:spPr>
          <a:xfrm rot="2700000">
            <a:off x="4793575" y="2431527"/>
            <a:ext cx="794647" cy="794647"/>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38"/>
          <p:cNvCxnSpPr/>
          <p:nvPr/>
        </p:nvCxnSpPr>
        <p:spPr>
          <a:xfrm rot="10800000">
            <a:off x="5427836" y="2495550"/>
            <a:ext cx="799200" cy="0"/>
          </a:xfrm>
          <a:prstGeom prst="straightConnector1">
            <a:avLst/>
          </a:prstGeom>
          <a:noFill/>
          <a:ln w="19050" cap="flat" cmpd="sng">
            <a:solidFill>
              <a:srgbClr val="FFFFFF"/>
            </a:solidFill>
            <a:prstDash val="dot"/>
            <a:round/>
            <a:headEnd type="none" w="med" len="med"/>
            <a:tailEnd type="none" w="med" len="med"/>
          </a:ln>
        </p:spPr>
      </p:cxnSp>
      <p:sp>
        <p:nvSpPr>
          <p:cNvPr id="354" name="Google Shape;354;p38"/>
          <p:cNvSpPr txBox="1"/>
          <p:nvPr/>
        </p:nvSpPr>
        <p:spPr>
          <a:xfrm>
            <a:off x="6410636" y="2350800"/>
            <a:ext cx="18159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n-BD" sz="2400" b="1" dirty="0" smtClean="0">
                <a:solidFill>
                  <a:srgbClr val="FFFFFF"/>
                </a:solidFill>
                <a:latin typeface="NikoshBAN" pitchFamily="2" charset="0"/>
                <a:ea typeface="Merriweather"/>
                <a:cs typeface="NikoshBAN" pitchFamily="2" charset="0"/>
                <a:sym typeface="Merriweather"/>
              </a:rPr>
              <a:t>বালিকা </a:t>
            </a:r>
            <a:endParaRPr sz="2400" b="1">
              <a:solidFill>
                <a:srgbClr val="FFFFFF"/>
              </a:solidFill>
              <a:latin typeface="NikoshBAN" pitchFamily="2" charset="0"/>
              <a:ea typeface="Merriweather"/>
              <a:cs typeface="NikoshBAN" pitchFamily="2" charset="0"/>
              <a:sym typeface="Merriweather"/>
            </a:endParaRPr>
          </a:p>
        </p:txBody>
      </p:sp>
      <p:sp>
        <p:nvSpPr>
          <p:cNvPr id="355" name="Google Shape;355;p38"/>
          <p:cNvSpPr txBox="1"/>
          <p:nvPr/>
        </p:nvSpPr>
        <p:spPr>
          <a:xfrm>
            <a:off x="5791200" y="2647950"/>
            <a:ext cx="3352800" cy="463800"/>
          </a:xfrm>
          <a:prstGeom prst="rect">
            <a:avLst/>
          </a:prstGeom>
          <a:noFill/>
          <a:ln>
            <a:noFill/>
          </a:ln>
        </p:spPr>
        <p:txBody>
          <a:bodyPr spcFirstLastPara="1" wrap="square" lIns="91425" tIns="91425" rIns="91425" bIns="91425" anchor="ctr" anchorCtr="0">
            <a:noAutofit/>
          </a:bodyPr>
          <a:lstStyle/>
          <a:p>
            <a:pPr lvl="0"/>
            <a:r>
              <a:rPr lang="bn-BD" sz="2400" dirty="0" smtClean="0">
                <a:solidFill>
                  <a:schemeClr val="bg1"/>
                </a:solidFill>
                <a:latin typeface="NikoshBAN" pitchFamily="2" charset="0"/>
                <a:cs typeface="NikoshBAN" pitchFamily="2" charset="0"/>
              </a:rPr>
              <a:t> মুনাফিকের বৈশিষ্ঠ্য গুলো লিখ ? </a:t>
            </a:r>
            <a:endParaRPr sz="2000">
              <a:solidFill>
                <a:schemeClr val="bg1"/>
              </a:solidFill>
              <a:latin typeface="Abel"/>
              <a:ea typeface="Abel"/>
              <a:cs typeface="Abel"/>
              <a:sym typeface="Abel"/>
            </a:endParaRPr>
          </a:p>
        </p:txBody>
      </p:sp>
      <p:cxnSp>
        <p:nvCxnSpPr>
          <p:cNvPr id="379" name="Google Shape;379;p38"/>
          <p:cNvCxnSpPr/>
          <p:nvPr/>
        </p:nvCxnSpPr>
        <p:spPr>
          <a:xfrm>
            <a:off x="181185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380" name="Google Shape;380;p38"/>
          <p:cNvCxnSpPr/>
          <p:nvPr/>
        </p:nvCxnSpPr>
        <p:spPr>
          <a:xfrm>
            <a:off x="7337775" y="4389000"/>
            <a:ext cx="0" cy="754500"/>
          </a:xfrm>
          <a:prstGeom prst="straightConnector1">
            <a:avLst/>
          </a:prstGeom>
          <a:noFill/>
          <a:ln w="9525" cap="flat" cmpd="sng">
            <a:solidFill>
              <a:srgbClr val="FFFFFF"/>
            </a:solidFill>
            <a:prstDash val="solid"/>
            <a:round/>
            <a:headEnd type="none" w="med" len="med"/>
            <a:tailEnd type="none" w="med" len="med"/>
          </a:ln>
        </p:spPr>
      </p:cxnSp>
      <p:sp>
        <p:nvSpPr>
          <p:cNvPr id="42" name="Google Shape;276;p36"/>
          <p:cNvSpPr txBox="1"/>
          <p:nvPr/>
        </p:nvSpPr>
        <p:spPr>
          <a:xfrm>
            <a:off x="3352800" y="2647950"/>
            <a:ext cx="10530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BD" sz="2800" b="1" dirty="0" smtClean="0">
                <a:solidFill>
                  <a:srgbClr val="FFFFFF"/>
                </a:solidFill>
                <a:latin typeface="NikoshBAN" pitchFamily="2" charset="0"/>
                <a:ea typeface="Merriweather"/>
                <a:cs typeface="NikoshBAN" pitchFamily="2" charset="0"/>
                <a:sym typeface="Merriweather"/>
              </a:rPr>
              <a:t>দল  </a:t>
            </a:r>
            <a:endParaRPr sz="2800" b="1">
              <a:solidFill>
                <a:srgbClr val="FFFFFF"/>
              </a:solidFill>
              <a:latin typeface="NikoshBAN" pitchFamily="2" charset="0"/>
              <a:ea typeface="Merriweather"/>
              <a:cs typeface="NikoshBAN" pitchFamily="2" charset="0"/>
              <a:sym typeface="Merriweather"/>
            </a:endParaRPr>
          </a:p>
        </p:txBody>
      </p:sp>
      <p:sp>
        <p:nvSpPr>
          <p:cNvPr id="43" name="Google Shape;276;p36"/>
          <p:cNvSpPr txBox="1"/>
          <p:nvPr/>
        </p:nvSpPr>
        <p:spPr>
          <a:xfrm>
            <a:off x="4648200" y="2647950"/>
            <a:ext cx="10530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BD" sz="2800" b="1" dirty="0" smtClean="0">
                <a:solidFill>
                  <a:srgbClr val="FFFFFF"/>
                </a:solidFill>
                <a:latin typeface="NikoshBAN" pitchFamily="2" charset="0"/>
                <a:ea typeface="Merriweather"/>
                <a:cs typeface="NikoshBAN" pitchFamily="2" charset="0"/>
                <a:sym typeface="Merriweather"/>
              </a:rPr>
              <a:t>দল  </a:t>
            </a:r>
            <a:endParaRPr sz="2800" b="1">
              <a:solidFill>
                <a:srgbClr val="FFFFFF"/>
              </a:solidFill>
              <a:latin typeface="NikoshBAN" pitchFamily="2" charset="0"/>
              <a:ea typeface="Merriweather"/>
              <a:cs typeface="NikoshBAN" pitchFamily="2" charset="0"/>
              <a:sym typeface="Merriweathe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4"/>
        <p:cNvGrpSpPr/>
        <p:nvPr/>
      </p:nvGrpSpPr>
      <p:grpSpPr>
        <a:xfrm>
          <a:off x="0" y="0"/>
          <a:ext cx="0" cy="0"/>
          <a:chOff x="0" y="0"/>
          <a:chExt cx="0" cy="0"/>
        </a:xfrm>
      </p:grpSpPr>
      <p:sp>
        <p:nvSpPr>
          <p:cNvPr id="4405" name="Google Shape;4405;p42"/>
          <p:cNvSpPr txBox="1">
            <a:spLocks noGrp="1"/>
          </p:cNvSpPr>
          <p:nvPr>
            <p:ph type="title"/>
          </p:nvPr>
        </p:nvSpPr>
        <p:spPr>
          <a:xfrm>
            <a:off x="914400" y="590550"/>
            <a:ext cx="77148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n-BD" dirty="0" smtClean="0"/>
              <a:t>মুল্যায়ন </a:t>
            </a:r>
            <a:endParaRPr/>
          </a:p>
        </p:txBody>
      </p:sp>
      <p:sp>
        <p:nvSpPr>
          <p:cNvPr id="4406" name="Google Shape;4406;p42"/>
          <p:cNvSpPr txBox="1">
            <a:spLocks noGrp="1"/>
          </p:cNvSpPr>
          <p:nvPr>
            <p:ph type="title" idx="2"/>
          </p:nvPr>
        </p:nvSpPr>
        <p:spPr>
          <a:xfrm>
            <a:off x="3482625" y="1302175"/>
            <a:ext cx="1076700" cy="363300"/>
          </a:xfrm>
          <a:prstGeom prst="rect">
            <a:avLst/>
          </a:prstGeom>
          <a:noFill/>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NikoshBAN" pitchFamily="2" charset="0"/>
                <a:cs typeface="NikoshBAN" pitchFamily="2" charset="0"/>
              </a:rPr>
              <a:t>01</a:t>
            </a:r>
            <a:endParaRPr>
              <a:latin typeface="NikoshBAN" pitchFamily="2" charset="0"/>
              <a:cs typeface="NikoshBAN" pitchFamily="2" charset="0"/>
            </a:endParaRPr>
          </a:p>
        </p:txBody>
      </p:sp>
      <p:sp>
        <p:nvSpPr>
          <p:cNvPr id="4407" name="Google Shape;4407;p42"/>
          <p:cNvSpPr txBox="1">
            <a:spLocks noGrp="1"/>
          </p:cNvSpPr>
          <p:nvPr>
            <p:ph type="subTitle" idx="1"/>
          </p:nvPr>
        </p:nvSpPr>
        <p:spPr>
          <a:xfrm>
            <a:off x="714525" y="1396500"/>
            <a:ext cx="2615700" cy="363300"/>
          </a:xfrm>
          <a:prstGeom prst="rect">
            <a:avLst/>
          </a:prstGeom>
          <a:noFill/>
        </p:spPr>
        <p:txBody>
          <a:bodyPr spcFirstLastPara="1" wrap="square" lIns="91425" tIns="91425" rIns="91425" bIns="91425" anchor="b" anchorCtr="0">
            <a:noAutofit/>
          </a:bodyPr>
          <a:lstStyle/>
          <a:p>
            <a:pPr marL="0" lvl="0" indent="0" algn="r" rtl="0">
              <a:spcBef>
                <a:spcPts val="0"/>
              </a:spcBef>
              <a:spcAft>
                <a:spcPts val="0"/>
              </a:spcAft>
              <a:buNone/>
            </a:pPr>
            <a:r>
              <a:rPr lang="bn-BD" dirty="0" smtClean="0">
                <a:latin typeface="NikoshBAN" pitchFamily="2" charset="0"/>
                <a:cs typeface="NikoshBAN" pitchFamily="2" charset="0"/>
              </a:rPr>
              <a:t>কফুর এর অর্থ কি ? </a:t>
            </a:r>
            <a:endParaRPr>
              <a:latin typeface="NikoshBAN" pitchFamily="2" charset="0"/>
              <a:cs typeface="NikoshBAN" pitchFamily="2" charset="0"/>
            </a:endParaRPr>
          </a:p>
        </p:txBody>
      </p:sp>
      <p:sp>
        <p:nvSpPr>
          <p:cNvPr id="4408" name="Google Shape;4408;p42"/>
          <p:cNvSpPr txBox="1">
            <a:spLocks noGrp="1"/>
          </p:cNvSpPr>
          <p:nvPr>
            <p:ph type="subTitle" idx="3"/>
          </p:nvPr>
        </p:nvSpPr>
        <p:spPr>
          <a:xfrm>
            <a:off x="714525" y="1685724"/>
            <a:ext cx="2615700" cy="103842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bn-BD" dirty="0" smtClean="0">
                <a:latin typeface="NikoshBAN" pitchFamily="2" charset="0"/>
                <a:cs typeface="NikoshBAN" pitchFamily="2" charset="0"/>
              </a:rPr>
              <a:t>ক) আবৃত করা</a:t>
            </a:r>
          </a:p>
          <a:p>
            <a:pPr marL="0" lvl="0" indent="0" algn="r" rtl="0">
              <a:spcBef>
                <a:spcPts val="0"/>
              </a:spcBef>
              <a:spcAft>
                <a:spcPts val="0"/>
              </a:spcAft>
              <a:buNone/>
            </a:pPr>
            <a:r>
              <a:rPr lang="bn-BD" dirty="0" smtClean="0">
                <a:latin typeface="NikoshBAN" pitchFamily="2" charset="0"/>
                <a:cs typeface="NikoshBAN" pitchFamily="2" charset="0"/>
              </a:rPr>
              <a:t>খ) আন্তরিক বন্ধন</a:t>
            </a:r>
          </a:p>
          <a:p>
            <a:pPr marL="0" lvl="0" indent="0" algn="r" rtl="0">
              <a:spcBef>
                <a:spcPts val="0"/>
              </a:spcBef>
              <a:spcAft>
                <a:spcPts val="0"/>
              </a:spcAft>
              <a:buNone/>
            </a:pPr>
            <a:r>
              <a:rPr lang="bn-BD" dirty="0" smtClean="0">
                <a:latin typeface="NikoshBAN" pitchFamily="2" charset="0"/>
                <a:cs typeface="NikoshBAN" pitchFamily="2" charset="0"/>
              </a:rPr>
              <a:t>গ) বিশ্বাস করা </a:t>
            </a:r>
          </a:p>
          <a:p>
            <a:pPr marL="0" lvl="0" indent="0" algn="r" rtl="0">
              <a:spcBef>
                <a:spcPts val="0"/>
              </a:spcBef>
              <a:spcAft>
                <a:spcPts val="0"/>
              </a:spcAft>
              <a:buNone/>
            </a:pPr>
            <a:r>
              <a:rPr lang="bn-BD" dirty="0" smtClean="0">
                <a:latin typeface="NikoshBAN" pitchFamily="2" charset="0"/>
                <a:cs typeface="NikoshBAN" pitchFamily="2" charset="0"/>
              </a:rPr>
              <a:t>ঘ) আনুগত্য করা </a:t>
            </a:r>
            <a:endParaRPr>
              <a:latin typeface="NikoshBAN" pitchFamily="2" charset="0"/>
              <a:cs typeface="NikoshBAN" pitchFamily="2" charset="0"/>
            </a:endParaRPr>
          </a:p>
          <a:p>
            <a:pPr marL="0" lvl="0" indent="0" algn="r" rtl="0">
              <a:spcBef>
                <a:spcPts val="0"/>
              </a:spcBef>
              <a:spcAft>
                <a:spcPts val="0"/>
              </a:spcAft>
              <a:buClr>
                <a:schemeClr val="dk1"/>
              </a:buClr>
              <a:buSzPts val="1100"/>
              <a:buFont typeface="Arial"/>
              <a:buNone/>
            </a:pPr>
            <a:endParaRPr>
              <a:latin typeface="NikoshBAN" pitchFamily="2" charset="0"/>
              <a:cs typeface="NikoshBAN" pitchFamily="2" charset="0"/>
            </a:endParaRPr>
          </a:p>
          <a:p>
            <a:pPr marL="0" lvl="0" indent="0" algn="r" rtl="0">
              <a:spcBef>
                <a:spcPts val="0"/>
              </a:spcBef>
              <a:spcAft>
                <a:spcPts val="0"/>
              </a:spcAft>
              <a:buNone/>
            </a:pPr>
            <a:endParaRPr>
              <a:latin typeface="NikoshBAN" pitchFamily="2" charset="0"/>
              <a:cs typeface="NikoshBAN" pitchFamily="2" charset="0"/>
            </a:endParaRPr>
          </a:p>
        </p:txBody>
      </p:sp>
      <p:sp>
        <p:nvSpPr>
          <p:cNvPr id="4409" name="Google Shape;4409;p42"/>
          <p:cNvSpPr txBox="1">
            <a:spLocks noGrp="1"/>
          </p:cNvSpPr>
          <p:nvPr>
            <p:ph type="title" idx="4"/>
          </p:nvPr>
        </p:nvSpPr>
        <p:spPr>
          <a:xfrm>
            <a:off x="3482625" y="3018475"/>
            <a:ext cx="1076700" cy="36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NikoshBAN" pitchFamily="2" charset="0"/>
                <a:cs typeface="NikoshBAN" pitchFamily="2" charset="0"/>
              </a:rPr>
              <a:t>02</a:t>
            </a:r>
            <a:endParaRPr>
              <a:latin typeface="NikoshBAN" pitchFamily="2" charset="0"/>
              <a:cs typeface="NikoshBAN" pitchFamily="2" charset="0"/>
            </a:endParaRPr>
          </a:p>
        </p:txBody>
      </p:sp>
      <p:sp>
        <p:nvSpPr>
          <p:cNvPr id="4410" name="Google Shape;4410;p42"/>
          <p:cNvSpPr txBox="1">
            <a:spLocks noGrp="1"/>
          </p:cNvSpPr>
          <p:nvPr>
            <p:ph type="subTitle" idx="5"/>
          </p:nvPr>
        </p:nvSpPr>
        <p:spPr>
          <a:xfrm>
            <a:off x="152400" y="3112800"/>
            <a:ext cx="3149475" cy="363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bn-BD" dirty="0" smtClean="0">
                <a:latin typeface="NikoshBAN" pitchFamily="2" charset="0"/>
                <a:cs typeface="NikoshBAN" pitchFamily="2" charset="0"/>
              </a:rPr>
              <a:t>অঙ্গীকার ভঙ্গ করা কিসের আলামত? </a:t>
            </a:r>
            <a:endParaRPr>
              <a:latin typeface="NikoshBAN" pitchFamily="2" charset="0"/>
              <a:cs typeface="NikoshBAN" pitchFamily="2" charset="0"/>
            </a:endParaRPr>
          </a:p>
        </p:txBody>
      </p:sp>
      <p:sp>
        <p:nvSpPr>
          <p:cNvPr id="4411" name="Google Shape;4411;p42"/>
          <p:cNvSpPr txBox="1">
            <a:spLocks noGrp="1"/>
          </p:cNvSpPr>
          <p:nvPr>
            <p:ph type="subTitle" idx="6"/>
          </p:nvPr>
        </p:nvSpPr>
        <p:spPr>
          <a:xfrm>
            <a:off x="714525" y="3402025"/>
            <a:ext cx="2615700" cy="773700"/>
          </a:xfrm>
          <a:prstGeom prst="rect">
            <a:avLst/>
          </a:prstGeom>
        </p:spPr>
        <p:txBody>
          <a:bodyPr spcFirstLastPara="1" wrap="square" lIns="91425" tIns="91425" rIns="91425" bIns="91425" anchor="t" anchorCtr="0">
            <a:noAutofit/>
          </a:bodyPr>
          <a:lstStyle/>
          <a:p>
            <a:pPr marL="0" lvl="0" indent="0"/>
            <a:r>
              <a:rPr lang="bn-BD" dirty="0" smtClean="0">
                <a:latin typeface="NikoshBAN" pitchFamily="2" charset="0"/>
                <a:cs typeface="NikoshBAN" pitchFamily="2" charset="0"/>
              </a:rPr>
              <a:t>ক) </a:t>
            </a:r>
            <a:r>
              <a:rPr lang="bn-BD" dirty="0" smtClean="0">
                <a:latin typeface="NikoshBAN" pitchFamily="2" charset="0"/>
                <a:cs typeface="NikoshBAN" pitchFamily="2" charset="0"/>
              </a:rPr>
              <a:t>কুফুরির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খ) </a:t>
            </a:r>
            <a:r>
              <a:rPr lang="bn-BD" dirty="0" smtClean="0">
                <a:latin typeface="NikoshBAN" pitchFamily="2" charset="0"/>
                <a:cs typeface="NikoshBAN" pitchFamily="2" charset="0"/>
              </a:rPr>
              <a:t>মুশরিকের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গ) </a:t>
            </a:r>
            <a:r>
              <a:rPr lang="bn-BD" dirty="0" smtClean="0">
                <a:latin typeface="NikoshBAN" pitchFamily="2" charset="0"/>
                <a:cs typeface="NikoshBAN" pitchFamily="2" charset="0"/>
              </a:rPr>
              <a:t>ইমানদারের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ঘ) </a:t>
            </a:r>
            <a:r>
              <a:rPr lang="bn-BD" dirty="0" smtClean="0">
                <a:latin typeface="NikoshBAN" pitchFamily="2" charset="0"/>
                <a:cs typeface="NikoshBAN" pitchFamily="2" charset="0"/>
              </a:rPr>
              <a:t>মুনাফিকের </a:t>
            </a:r>
            <a:endParaRPr lang="bn-BD" dirty="0" smtClean="0">
              <a:latin typeface="NikoshBAN" pitchFamily="2" charset="0"/>
              <a:cs typeface="NikoshBAN" pitchFamily="2" charset="0"/>
            </a:endParaRPr>
          </a:p>
          <a:p>
            <a:pPr marL="0" lvl="0" indent="0" algn="r" rtl="0">
              <a:spcBef>
                <a:spcPts val="0"/>
              </a:spcBef>
              <a:spcAft>
                <a:spcPts val="0"/>
              </a:spcAft>
              <a:buClr>
                <a:schemeClr val="dk1"/>
              </a:buClr>
              <a:buSzPts val="1100"/>
              <a:buFont typeface="Arial"/>
              <a:buNone/>
            </a:pPr>
            <a:endParaRPr/>
          </a:p>
          <a:p>
            <a:pPr marL="0" lvl="0" indent="0" algn="r" rtl="0">
              <a:spcBef>
                <a:spcPts val="0"/>
              </a:spcBef>
              <a:spcAft>
                <a:spcPts val="0"/>
              </a:spcAft>
              <a:buNone/>
            </a:pPr>
            <a:endParaRPr/>
          </a:p>
        </p:txBody>
      </p:sp>
      <p:sp>
        <p:nvSpPr>
          <p:cNvPr id="4412" name="Google Shape;4412;p42"/>
          <p:cNvSpPr txBox="1">
            <a:spLocks noGrp="1"/>
          </p:cNvSpPr>
          <p:nvPr>
            <p:ph type="subTitle" idx="7"/>
          </p:nvPr>
        </p:nvSpPr>
        <p:spPr>
          <a:xfrm>
            <a:off x="5813624" y="1396500"/>
            <a:ext cx="3025575" cy="3633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bn-BD" dirty="0" smtClean="0">
                <a:latin typeface="NikoshBAN" pitchFamily="2" charset="0"/>
                <a:cs typeface="NikoshBAN" pitchFamily="2" charset="0"/>
              </a:rPr>
              <a:t>আল্লাহর একত্ববাদ অস্বীকার করা কি ? </a:t>
            </a:r>
            <a:endParaRPr>
              <a:latin typeface="NikoshBAN" pitchFamily="2" charset="0"/>
              <a:cs typeface="NikoshBAN" pitchFamily="2" charset="0"/>
            </a:endParaRPr>
          </a:p>
        </p:txBody>
      </p:sp>
      <p:sp>
        <p:nvSpPr>
          <p:cNvPr id="4413" name="Google Shape;4413;p42"/>
          <p:cNvSpPr txBox="1">
            <a:spLocks noGrp="1"/>
          </p:cNvSpPr>
          <p:nvPr>
            <p:ph type="subTitle" idx="8"/>
          </p:nvPr>
        </p:nvSpPr>
        <p:spPr>
          <a:xfrm>
            <a:off x="5813625" y="1685724"/>
            <a:ext cx="2615700" cy="1038425"/>
          </a:xfrm>
          <a:prstGeom prst="rect">
            <a:avLst/>
          </a:prstGeom>
        </p:spPr>
        <p:txBody>
          <a:bodyPr spcFirstLastPara="1" wrap="square" lIns="91425" tIns="91425" rIns="91425" bIns="91425" anchor="t" anchorCtr="0">
            <a:noAutofit/>
          </a:bodyPr>
          <a:lstStyle/>
          <a:p>
            <a:pPr marL="0" lvl="0" indent="0"/>
            <a:r>
              <a:rPr lang="bn-BD" dirty="0" smtClean="0">
                <a:latin typeface="NikoshBAN" pitchFamily="2" charset="0"/>
                <a:cs typeface="NikoshBAN" pitchFamily="2" charset="0"/>
              </a:rPr>
              <a:t>ক) </a:t>
            </a:r>
            <a:r>
              <a:rPr lang="bn-BD" dirty="0" smtClean="0">
                <a:latin typeface="NikoshBAN" pitchFamily="2" charset="0"/>
                <a:cs typeface="NikoshBAN" pitchFamily="2" charset="0"/>
              </a:rPr>
              <a:t>নেফাকী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খ) </a:t>
            </a:r>
            <a:r>
              <a:rPr lang="bn-BD" dirty="0" smtClean="0">
                <a:latin typeface="NikoshBAN" pitchFamily="2" charset="0"/>
                <a:cs typeface="NikoshBAN" pitchFamily="2" charset="0"/>
              </a:rPr>
              <a:t>মুশরেকী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গ) </a:t>
            </a:r>
            <a:r>
              <a:rPr lang="bn-BD" dirty="0" smtClean="0">
                <a:latin typeface="NikoshBAN" pitchFamily="2" charset="0"/>
                <a:cs typeface="NikoshBAN" pitchFamily="2" charset="0"/>
              </a:rPr>
              <a:t>কুফুরী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ঘ) </a:t>
            </a:r>
            <a:r>
              <a:rPr lang="bn-BD" dirty="0" smtClean="0">
                <a:latin typeface="NikoshBAN" pitchFamily="2" charset="0"/>
                <a:cs typeface="NikoshBAN" pitchFamily="2" charset="0"/>
              </a:rPr>
              <a:t>মুনাফেকি </a:t>
            </a:r>
            <a:endParaRPr lang="bn-BD" dirty="0" smtClean="0">
              <a:latin typeface="NikoshBAN" pitchFamily="2" charset="0"/>
              <a:cs typeface="NikoshBAN" pitchFamily="2" charset="0"/>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414" name="Google Shape;4414;p42"/>
          <p:cNvSpPr txBox="1">
            <a:spLocks noGrp="1"/>
          </p:cNvSpPr>
          <p:nvPr>
            <p:ph type="subTitle" idx="9"/>
          </p:nvPr>
        </p:nvSpPr>
        <p:spPr>
          <a:xfrm>
            <a:off x="5813625" y="3112800"/>
            <a:ext cx="2615700" cy="36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bn-BD" dirty="0" smtClean="0">
                <a:latin typeface="NikoshBAN" pitchFamily="2" charset="0"/>
                <a:cs typeface="NikoshBAN" pitchFamily="2" charset="0"/>
              </a:rPr>
              <a:t>প্রকৃত মুনাফিকের বৈশিষ্ঠ্য কয়টি ? </a:t>
            </a:r>
            <a:endParaRPr>
              <a:latin typeface="NikoshBAN" pitchFamily="2" charset="0"/>
              <a:cs typeface="NikoshBAN" pitchFamily="2" charset="0"/>
            </a:endParaRPr>
          </a:p>
        </p:txBody>
      </p:sp>
      <p:sp>
        <p:nvSpPr>
          <p:cNvPr id="4415" name="Google Shape;4415;p42"/>
          <p:cNvSpPr txBox="1">
            <a:spLocks noGrp="1"/>
          </p:cNvSpPr>
          <p:nvPr>
            <p:ph type="subTitle" idx="13"/>
          </p:nvPr>
        </p:nvSpPr>
        <p:spPr>
          <a:xfrm>
            <a:off x="5813625" y="3402024"/>
            <a:ext cx="2615700" cy="998525"/>
          </a:xfrm>
          <a:prstGeom prst="rect">
            <a:avLst/>
          </a:prstGeom>
        </p:spPr>
        <p:txBody>
          <a:bodyPr spcFirstLastPara="1" wrap="square" lIns="91425" tIns="91425" rIns="91425" bIns="91425" anchor="t" anchorCtr="0">
            <a:noAutofit/>
          </a:bodyPr>
          <a:lstStyle/>
          <a:p>
            <a:pPr marL="0" lvl="0" indent="0"/>
            <a:r>
              <a:rPr lang="bn-BD" dirty="0" smtClean="0">
                <a:latin typeface="NikoshBAN" pitchFamily="2" charset="0"/>
                <a:cs typeface="NikoshBAN" pitchFamily="2" charset="0"/>
              </a:rPr>
              <a:t>ক) </a:t>
            </a:r>
            <a:r>
              <a:rPr lang="bn-BD" dirty="0" smtClean="0">
                <a:latin typeface="NikoshBAN" pitchFamily="2" charset="0"/>
                <a:cs typeface="NikoshBAN" pitchFamily="2" charset="0"/>
              </a:rPr>
              <a:t>  ৪ টি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খ</a:t>
            </a:r>
            <a:r>
              <a:rPr lang="bn-BD" dirty="0" smtClean="0">
                <a:latin typeface="NikoshBAN" pitchFamily="2" charset="0"/>
                <a:cs typeface="NikoshBAN" pitchFamily="2" charset="0"/>
              </a:rPr>
              <a:t>)   ৫ টি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গ) </a:t>
            </a:r>
            <a:r>
              <a:rPr lang="bn-BD" dirty="0" smtClean="0">
                <a:latin typeface="NikoshBAN" pitchFamily="2" charset="0"/>
                <a:cs typeface="NikoshBAN" pitchFamily="2" charset="0"/>
              </a:rPr>
              <a:t>  ৬ টি </a:t>
            </a:r>
            <a:endParaRPr lang="bn-BD" dirty="0" smtClean="0">
              <a:latin typeface="NikoshBAN" pitchFamily="2" charset="0"/>
              <a:cs typeface="NikoshBAN" pitchFamily="2" charset="0"/>
            </a:endParaRPr>
          </a:p>
          <a:p>
            <a:pPr marL="0" lvl="0" indent="0"/>
            <a:r>
              <a:rPr lang="bn-BD" dirty="0" smtClean="0">
                <a:latin typeface="NikoshBAN" pitchFamily="2" charset="0"/>
                <a:cs typeface="NikoshBAN" pitchFamily="2" charset="0"/>
              </a:rPr>
              <a:t>ঘ) </a:t>
            </a:r>
            <a:r>
              <a:rPr lang="bn-BD" dirty="0" smtClean="0">
                <a:latin typeface="NikoshBAN" pitchFamily="2" charset="0"/>
                <a:cs typeface="NikoshBAN" pitchFamily="2" charset="0"/>
              </a:rPr>
              <a:t>  ৭ টি </a:t>
            </a:r>
            <a:endParaRPr lang="bn-BD" dirty="0" smtClean="0">
              <a:latin typeface="NikoshBAN" pitchFamily="2" charset="0"/>
              <a:cs typeface="NikoshBAN" pitchFamily="2" charset="0"/>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None/>
            </a:pPr>
            <a:endParaRPr/>
          </a:p>
        </p:txBody>
      </p:sp>
      <p:sp>
        <p:nvSpPr>
          <p:cNvPr id="4416" name="Google Shape;4416;p42"/>
          <p:cNvSpPr txBox="1">
            <a:spLocks noGrp="1"/>
          </p:cNvSpPr>
          <p:nvPr>
            <p:ph type="title" idx="14"/>
          </p:nvPr>
        </p:nvSpPr>
        <p:spPr>
          <a:xfrm>
            <a:off x="4584550" y="1302175"/>
            <a:ext cx="1076700" cy="363300"/>
          </a:xfrm>
          <a:prstGeom prst="rect">
            <a:avLst/>
          </a:prstGeom>
          <a:noFill/>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NikoshBAN" pitchFamily="2" charset="0"/>
                <a:cs typeface="NikoshBAN" pitchFamily="2" charset="0"/>
              </a:rPr>
              <a:t>03</a:t>
            </a:r>
            <a:endParaRPr>
              <a:latin typeface="NikoshBAN" pitchFamily="2" charset="0"/>
              <a:cs typeface="NikoshBAN" pitchFamily="2" charset="0"/>
            </a:endParaRPr>
          </a:p>
        </p:txBody>
      </p:sp>
      <p:sp>
        <p:nvSpPr>
          <p:cNvPr id="4417" name="Google Shape;4417;p42"/>
          <p:cNvSpPr txBox="1">
            <a:spLocks noGrp="1"/>
          </p:cNvSpPr>
          <p:nvPr>
            <p:ph type="title" idx="15"/>
          </p:nvPr>
        </p:nvSpPr>
        <p:spPr>
          <a:xfrm>
            <a:off x="4584550" y="3018475"/>
            <a:ext cx="1076700" cy="363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NikoshBAN" pitchFamily="2" charset="0"/>
                <a:cs typeface="NikoshBAN" pitchFamily="2" charset="0"/>
              </a:rPr>
              <a:t>04</a:t>
            </a:r>
            <a:endParaRPr>
              <a:latin typeface="NikoshBAN" pitchFamily="2" charset="0"/>
              <a:cs typeface="NikoshBAN" pitchFamily="2" charset="0"/>
            </a:endParaRPr>
          </a:p>
        </p:txBody>
      </p:sp>
      <p:cxnSp>
        <p:nvCxnSpPr>
          <p:cNvPr id="4420" name="Google Shape;4420;p42"/>
          <p:cNvCxnSpPr/>
          <p:nvPr/>
        </p:nvCxnSpPr>
        <p:spPr>
          <a:xfrm rot="5400000">
            <a:off x="3314700" y="3905250"/>
            <a:ext cx="838200" cy="1588"/>
          </a:xfrm>
          <a:prstGeom prst="straightConnector1">
            <a:avLst/>
          </a:prstGeom>
          <a:noFill/>
          <a:ln w="9525" cap="flat" cmpd="sng">
            <a:solidFill>
              <a:srgbClr val="FFFFFF"/>
            </a:solidFill>
            <a:prstDash val="solid"/>
            <a:round/>
            <a:headEnd type="none" w="med" len="med"/>
            <a:tailEnd type="none" w="med" len="med"/>
          </a:ln>
        </p:spPr>
      </p:cxnSp>
      <p:cxnSp>
        <p:nvCxnSpPr>
          <p:cNvPr id="4421" name="Google Shape;4421;p42"/>
          <p:cNvCxnSpPr/>
          <p:nvPr/>
        </p:nvCxnSpPr>
        <p:spPr>
          <a:xfrm rot="16200000" flipH="1">
            <a:off x="4991101" y="3905250"/>
            <a:ext cx="838199" cy="1"/>
          </a:xfrm>
          <a:prstGeom prst="straightConnector1">
            <a:avLst/>
          </a:prstGeom>
          <a:noFill/>
          <a:ln w="9525" cap="flat" cmpd="sng">
            <a:solidFill>
              <a:srgbClr val="FFFFFF"/>
            </a:solidFill>
            <a:prstDash val="solid"/>
            <a:round/>
            <a:headEnd type="none" w="med" len="med"/>
            <a:tailEnd type="none" w="med" len="med"/>
          </a:ln>
        </p:spPr>
      </p:cxnSp>
      <p:cxnSp>
        <p:nvCxnSpPr>
          <p:cNvPr id="27" name="Google Shape;4421;p42"/>
          <p:cNvCxnSpPr/>
          <p:nvPr/>
        </p:nvCxnSpPr>
        <p:spPr>
          <a:xfrm rot="16200000" flipH="1">
            <a:off x="4991101" y="2228849"/>
            <a:ext cx="838199" cy="1"/>
          </a:xfrm>
          <a:prstGeom prst="straightConnector1">
            <a:avLst/>
          </a:prstGeom>
          <a:noFill/>
          <a:ln w="9525" cap="flat" cmpd="sng">
            <a:solidFill>
              <a:srgbClr val="FFFFFF"/>
            </a:solidFill>
            <a:prstDash val="solid"/>
            <a:round/>
            <a:headEnd type="none" w="med" len="med"/>
            <a:tailEnd type="none" w="med" len="med"/>
          </a:ln>
        </p:spPr>
      </p:cxnSp>
      <p:cxnSp>
        <p:nvCxnSpPr>
          <p:cNvPr id="28" name="Google Shape;4421;p42"/>
          <p:cNvCxnSpPr/>
          <p:nvPr/>
        </p:nvCxnSpPr>
        <p:spPr>
          <a:xfrm rot="16200000" flipH="1">
            <a:off x="3314701" y="2228849"/>
            <a:ext cx="838199" cy="1"/>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8"/>
          <p:cNvSpPr txBox="1">
            <a:spLocks noGrp="1"/>
          </p:cNvSpPr>
          <p:nvPr>
            <p:ph type="title"/>
          </p:nvPr>
        </p:nvSpPr>
        <p:spPr>
          <a:xfrm>
            <a:off x="533400" y="590550"/>
            <a:ext cx="77148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bn-BD" sz="4400" dirty="0" smtClean="0">
                <a:latin typeface="NikoshBAN" pitchFamily="2" charset="0"/>
                <a:cs typeface="NikoshBAN" pitchFamily="2" charset="0"/>
              </a:rPr>
              <a:t>বাড়ির  কাজ </a:t>
            </a:r>
            <a:endParaRPr sz="4400">
              <a:latin typeface="NikoshBAN" pitchFamily="2" charset="0"/>
              <a:cs typeface="NikoshBAN" pitchFamily="2" charset="0"/>
            </a:endParaRPr>
          </a:p>
        </p:txBody>
      </p:sp>
      <p:cxnSp>
        <p:nvCxnSpPr>
          <p:cNvPr id="379" name="Google Shape;379;p38"/>
          <p:cNvCxnSpPr/>
          <p:nvPr/>
        </p:nvCxnSpPr>
        <p:spPr>
          <a:xfrm>
            <a:off x="1811850"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380" name="Google Shape;380;p38"/>
          <p:cNvCxnSpPr/>
          <p:nvPr/>
        </p:nvCxnSpPr>
        <p:spPr>
          <a:xfrm>
            <a:off x="7337775" y="438900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54" name="Google Shape;351;p38"/>
          <p:cNvCxnSpPr/>
          <p:nvPr/>
        </p:nvCxnSpPr>
        <p:spPr>
          <a:xfrm rot="5400000" flipH="1" flipV="1">
            <a:off x="4000500" y="2838450"/>
            <a:ext cx="838200" cy="1588"/>
          </a:xfrm>
          <a:prstGeom prst="straightConnector1">
            <a:avLst/>
          </a:prstGeom>
          <a:noFill/>
          <a:ln w="19050" cap="flat" cmpd="sng">
            <a:solidFill>
              <a:srgbClr val="FFFFFF"/>
            </a:solidFill>
            <a:prstDash val="dot"/>
            <a:round/>
            <a:headEnd type="none" w="med" len="med"/>
            <a:tailEnd type="none" w="med" len="med"/>
          </a:ln>
        </p:spPr>
      </p:cxnSp>
      <p:sp>
        <p:nvSpPr>
          <p:cNvPr id="55" name="Google Shape;356;p38"/>
          <p:cNvSpPr txBox="1"/>
          <p:nvPr/>
        </p:nvSpPr>
        <p:spPr>
          <a:xfrm>
            <a:off x="381000" y="3486150"/>
            <a:ext cx="84582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bn-BD" sz="3200" b="1" dirty="0" smtClean="0">
                <a:solidFill>
                  <a:srgbClr val="FFFFFF"/>
                </a:solidFill>
                <a:latin typeface="NikoshBAN" pitchFamily="2" charset="0"/>
                <a:ea typeface="Merriweather"/>
                <a:cs typeface="NikoshBAN" pitchFamily="2" charset="0"/>
                <a:sym typeface="Merriweather"/>
              </a:rPr>
              <a:t>আল কোরআনে কুফুরির কয়টি দিক রয়েছে? দলিলসহ উল্লেখ কর । </a:t>
            </a:r>
            <a:endParaRPr sz="3200" b="1">
              <a:solidFill>
                <a:srgbClr val="FFFFFF"/>
              </a:solidFill>
              <a:latin typeface="NikoshBAN" pitchFamily="2" charset="0"/>
              <a:ea typeface="Merriweather"/>
              <a:cs typeface="NikoshBAN" pitchFamily="2" charset="0"/>
              <a:sym typeface="Merriweather"/>
            </a:endParaRPr>
          </a:p>
        </p:txBody>
      </p:sp>
      <p:sp>
        <p:nvSpPr>
          <p:cNvPr id="56" name="Google Shape;348;p38"/>
          <p:cNvSpPr/>
          <p:nvPr/>
        </p:nvSpPr>
        <p:spPr>
          <a:xfrm rot="2700000">
            <a:off x="4050778" y="1440927"/>
            <a:ext cx="794647" cy="794647"/>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6;p36"/>
          <p:cNvSpPr txBox="1"/>
          <p:nvPr/>
        </p:nvSpPr>
        <p:spPr>
          <a:xfrm>
            <a:off x="3886200" y="1657350"/>
            <a:ext cx="1053000" cy="30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bn-BD" sz="2800" b="1" dirty="0" smtClean="0">
                <a:solidFill>
                  <a:srgbClr val="FFFFFF"/>
                </a:solidFill>
                <a:latin typeface="NikoshBAN" pitchFamily="2" charset="0"/>
                <a:ea typeface="Merriweather"/>
                <a:cs typeface="NikoshBAN" pitchFamily="2" charset="0"/>
                <a:sym typeface="Merriweather"/>
              </a:rPr>
              <a:t>প্রশ্নঃ </a:t>
            </a:r>
            <a:endParaRPr sz="2800" b="1">
              <a:solidFill>
                <a:srgbClr val="FFFFFF"/>
              </a:solidFill>
              <a:latin typeface="NikoshBAN" pitchFamily="2" charset="0"/>
              <a:ea typeface="Merriweather"/>
              <a:cs typeface="NikoshBAN" pitchFamily="2" charset="0"/>
              <a:sym typeface="Merriweather"/>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448;p44"/>
          <p:cNvPicPr preferRelativeResize="0"/>
          <p:nvPr/>
        </p:nvPicPr>
        <p:blipFill>
          <a:blip r:embed="rId2"/>
          <a:stretch>
            <a:fillRect/>
          </a:stretch>
        </p:blipFill>
        <p:spPr>
          <a:xfrm rot="-2700000">
            <a:off x="5401121" y="1408396"/>
            <a:ext cx="2426790" cy="2554238"/>
          </a:xfrm>
          <a:prstGeom prst="roundRect">
            <a:avLst>
              <a:gd name="adj" fmla="val 10524"/>
            </a:avLst>
          </a:prstGeom>
          <a:noFill/>
          <a:ln>
            <a:noFill/>
          </a:ln>
        </p:spPr>
      </p:pic>
      <p:sp>
        <p:nvSpPr>
          <p:cNvPr id="5" name="Google Shape;4433;p44"/>
          <p:cNvSpPr txBox="1">
            <a:spLocks noGrp="1"/>
          </p:cNvSpPr>
          <p:nvPr>
            <p:ph type="ctrTitle"/>
          </p:nvPr>
        </p:nvSpPr>
        <p:spPr>
          <a:xfrm>
            <a:off x="714525" y="1470219"/>
            <a:ext cx="3857400" cy="814500"/>
          </a:xfrm>
          <a:prstGeom prst="rect">
            <a:avLst/>
          </a:prstGeom>
        </p:spPr>
        <p:txBody>
          <a:bodyPr spcFirstLastPara="1" wrap="square" lIns="91425" tIns="0" rIns="91425" bIns="0" anchor="b" anchorCtr="0">
            <a:noAutofit/>
          </a:bodyPr>
          <a:lstStyle/>
          <a:p>
            <a:pPr marL="0" lvl="0" indent="0" rtl="0">
              <a:spcBef>
                <a:spcPts val="0"/>
              </a:spcBef>
              <a:spcAft>
                <a:spcPts val="0"/>
              </a:spcAft>
              <a:buNone/>
            </a:pPr>
            <a:r>
              <a:rPr lang="bn-BD" dirty="0" smtClean="0">
                <a:latin typeface="NikoshBAN" pitchFamily="2" charset="0"/>
                <a:cs typeface="NikoshBAN" pitchFamily="2" charset="0"/>
              </a:rPr>
              <a:t>ধন্যবাদ </a:t>
            </a:r>
            <a:endParaRPr>
              <a:latin typeface="NikoshBAN" pitchFamily="2" charset="0"/>
              <a:cs typeface="NikoshBAN" pitchFamily="2" charset="0"/>
            </a:endParaRPr>
          </a:p>
        </p:txBody>
      </p:sp>
      <p:sp>
        <p:nvSpPr>
          <p:cNvPr id="6" name="Google Shape;4434;p44"/>
          <p:cNvSpPr txBox="1">
            <a:spLocks noGrp="1"/>
          </p:cNvSpPr>
          <p:nvPr>
            <p:ph type="subTitle" idx="1"/>
          </p:nvPr>
        </p:nvSpPr>
        <p:spPr>
          <a:xfrm>
            <a:off x="685800" y="2419350"/>
            <a:ext cx="3857400" cy="74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err="1" smtClean="0"/>
              <a:t>baqi.liton@gmail</a:t>
            </a:r>
            <a:r>
              <a:rPr lang="en" dirty="0" smtClean="0"/>
              <a:t>.com </a:t>
            </a:r>
          </a:p>
          <a:p>
            <a:pPr marL="0" lvl="0" indent="0" algn="ctr" rtl="0">
              <a:spcBef>
                <a:spcPts val="0"/>
              </a:spcBef>
              <a:spcAft>
                <a:spcPts val="0"/>
              </a:spcAft>
              <a:buClr>
                <a:schemeClr val="dk1"/>
              </a:buClr>
              <a:buSzPts val="1100"/>
              <a:buFont typeface="Arial"/>
              <a:buNone/>
            </a:pPr>
            <a:r>
              <a:rPr lang="en-US" dirty="0" smtClean="0"/>
              <a:t>b</a:t>
            </a:r>
            <a:r>
              <a:rPr lang="en" dirty="0" smtClean="0"/>
              <a:t>aqi.liton@yahoo.com</a:t>
            </a:r>
            <a:endParaRPr/>
          </a:p>
          <a:p>
            <a:pPr marL="0" lvl="0" indent="0" algn="ctr" rtl="0">
              <a:spcBef>
                <a:spcPts val="0"/>
              </a:spcBef>
              <a:spcAft>
                <a:spcPts val="0"/>
              </a:spcAft>
              <a:buClr>
                <a:schemeClr val="dk1"/>
              </a:buClr>
              <a:buSzPts val="1100"/>
              <a:buFont typeface="Arial"/>
              <a:buNone/>
            </a:pPr>
            <a:r>
              <a:rPr lang="en" dirty="0" smtClean="0"/>
              <a:t>+88 01711 182404</a:t>
            </a:r>
            <a:endParaRPr/>
          </a:p>
          <a:p>
            <a:pPr marL="0" lvl="0" indent="0" algn="ctr" rtl="0">
              <a:spcBef>
                <a:spcPts val="0"/>
              </a:spcBef>
              <a:spcAft>
                <a:spcPts val="0"/>
              </a:spcAft>
              <a:buClr>
                <a:schemeClr val="dk1"/>
              </a:buClr>
              <a:buSzPts val="1100"/>
              <a:buFont typeface="Arial"/>
              <a:buNone/>
            </a:pPr>
            <a:r>
              <a:rPr lang="en" dirty="0" smtClean="0"/>
              <a:t>facebook.com/baqialhasan</a:t>
            </a:r>
            <a:endParaRPr/>
          </a:p>
          <a:p>
            <a:pPr marL="0" lvl="0" indent="0" algn="ctr" rtl="0">
              <a:spcBef>
                <a:spcPts val="0"/>
              </a:spcBef>
              <a:spcAft>
                <a:spcPts val="0"/>
              </a:spcAft>
              <a:buNone/>
            </a:pPr>
            <a:endParaRPr/>
          </a:p>
        </p:txBody>
      </p:sp>
      <p:cxnSp>
        <p:nvCxnSpPr>
          <p:cNvPr id="7" name="Google Shape;4446;p44"/>
          <p:cNvCxnSpPr/>
          <p:nvPr/>
        </p:nvCxnSpPr>
        <p:spPr>
          <a:xfrm>
            <a:off x="2643138" y="0"/>
            <a:ext cx="0" cy="540900"/>
          </a:xfrm>
          <a:prstGeom prst="straightConnector1">
            <a:avLst/>
          </a:prstGeom>
          <a:noFill/>
          <a:ln w="9525" cap="flat" cmpd="sng">
            <a:solidFill>
              <a:srgbClr val="FFFFFF"/>
            </a:solidFill>
            <a:prstDash val="solid"/>
            <a:round/>
            <a:headEnd type="none" w="med" len="med"/>
            <a:tailEnd type="none" w="med" len="med"/>
          </a:ln>
        </p:spPr>
      </p:cxnSp>
      <p:cxnSp>
        <p:nvCxnSpPr>
          <p:cNvPr id="8" name="Google Shape;4447;p44"/>
          <p:cNvCxnSpPr/>
          <p:nvPr/>
        </p:nvCxnSpPr>
        <p:spPr>
          <a:xfrm>
            <a:off x="2643138" y="4601275"/>
            <a:ext cx="0" cy="540900"/>
          </a:xfrm>
          <a:prstGeom prst="straightConnector1">
            <a:avLst/>
          </a:prstGeom>
          <a:noFill/>
          <a:ln w="9525" cap="flat" cmpd="sng">
            <a:solidFill>
              <a:srgbClr val="FFFFFF"/>
            </a:solidFill>
            <a:prstDash val="solid"/>
            <a:round/>
            <a:headEnd type="none" w="med" len="med"/>
            <a:tailEnd type="none" w="med" len="med"/>
          </a:ln>
        </p:spPr>
      </p:cxnSp>
      <p:sp>
        <p:nvSpPr>
          <p:cNvPr id="9" name="Google Shape;4436;p44"/>
          <p:cNvSpPr/>
          <p:nvPr/>
        </p:nvSpPr>
        <p:spPr>
          <a:xfrm>
            <a:off x="1066800" y="3181350"/>
            <a:ext cx="358271" cy="358694"/>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AutoShape 2" descr="gmail logo এর ছবির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762000" y="1123950"/>
            <a:ext cx="3857400" cy="464700"/>
          </a:xfrm>
          <a:prstGeom prst="rect">
            <a:avLst/>
          </a:prstGeom>
        </p:spPr>
        <p:txBody>
          <a:bodyPr spcFirstLastPara="1" wrap="square" lIns="91425" tIns="91425" rIns="91425" bIns="91425" anchor="ctr" anchorCtr="0">
            <a:noAutofit/>
          </a:bodyPr>
          <a:lstStyle/>
          <a:p>
            <a:pPr lvl="0" algn="ctr"/>
            <a:r>
              <a:rPr lang="bn-BD" sz="4000" dirty="0" smtClean="0">
                <a:latin typeface="NikoshBAN" pitchFamily="2" charset="0"/>
                <a:cs typeface="NikoshBAN" pitchFamily="2" charset="0"/>
              </a:rPr>
              <a:t>পাঠ পরিচিতি</a:t>
            </a:r>
            <a:endParaRPr sz="4000"/>
          </a:p>
        </p:txBody>
      </p:sp>
      <p:sp>
        <p:nvSpPr>
          <p:cNvPr id="153" name="Google Shape;153;p30"/>
          <p:cNvSpPr txBox="1">
            <a:spLocks noGrp="1"/>
          </p:cNvSpPr>
          <p:nvPr>
            <p:ph type="subTitle" idx="1"/>
          </p:nvPr>
        </p:nvSpPr>
        <p:spPr>
          <a:xfrm>
            <a:off x="714525" y="2100750"/>
            <a:ext cx="3857400" cy="1406700"/>
          </a:xfrm>
          <a:prstGeom prst="rect">
            <a:avLst/>
          </a:prstGeom>
        </p:spPr>
        <p:txBody>
          <a:bodyPr spcFirstLastPara="1" wrap="square" lIns="91425" tIns="91425" rIns="91425" bIns="91425" anchor="t" anchorCtr="0">
            <a:noAutofit/>
          </a:bodyPr>
          <a:lstStyle/>
          <a:p>
            <a:pPr algn="ctr"/>
            <a:r>
              <a:rPr lang="bn-BD" sz="3200" dirty="0" smtClean="0">
                <a:latin typeface="NikoshBAN" pitchFamily="2" charset="0"/>
                <a:cs typeface="NikoshBAN" pitchFamily="2" charset="0"/>
              </a:rPr>
              <a:t>বিষয়ঃ আকাইদ ও ফিকহ </a:t>
            </a:r>
          </a:p>
          <a:p>
            <a:pPr algn="ctr"/>
            <a:r>
              <a:rPr lang="bn-BD" sz="3200" dirty="0" smtClean="0">
                <a:latin typeface="NikoshBAN" pitchFamily="2" charset="0"/>
                <a:cs typeface="NikoshBAN" pitchFamily="2" charset="0"/>
              </a:rPr>
              <a:t>শ্রেনিঃ নবম</a:t>
            </a:r>
          </a:p>
          <a:p>
            <a:pPr algn="ctr"/>
            <a:r>
              <a:rPr lang="bn-BD" sz="3200" dirty="0" smtClean="0">
                <a:latin typeface="NikoshBAN" pitchFamily="2" charset="0"/>
                <a:cs typeface="NikoshBAN" pitchFamily="2" charset="0"/>
              </a:rPr>
              <a:t>অধ্যায়ঃ প্রথম </a:t>
            </a:r>
          </a:p>
          <a:p>
            <a:pPr algn="ctr"/>
            <a:r>
              <a:rPr lang="bn-BD" sz="3200" dirty="0" smtClean="0">
                <a:latin typeface="NikoshBAN" pitchFamily="2" charset="0"/>
                <a:cs typeface="NikoshBAN" pitchFamily="2" charset="0"/>
              </a:rPr>
              <a:t>পাঠঃ ইমান ও ইমানদার </a:t>
            </a:r>
            <a:endParaRPr lang="en-US" sz="3200" dirty="0">
              <a:latin typeface="NikoshBAN" pitchFamily="2" charset="0"/>
              <a:cs typeface="NikoshBAN" pitchFamily="2" charset="0"/>
            </a:endParaRPr>
          </a:p>
        </p:txBody>
      </p:sp>
      <p:cxnSp>
        <p:nvCxnSpPr>
          <p:cNvPr id="154" name="Google Shape;154;p30"/>
          <p:cNvCxnSpPr/>
          <p:nvPr/>
        </p:nvCxnSpPr>
        <p:spPr>
          <a:xfrm>
            <a:off x="2643225" y="0"/>
            <a:ext cx="0" cy="754500"/>
          </a:xfrm>
          <a:prstGeom prst="straightConnector1">
            <a:avLst/>
          </a:prstGeom>
          <a:noFill/>
          <a:ln w="9525" cap="flat" cmpd="sng">
            <a:solidFill>
              <a:srgbClr val="FFFFFF"/>
            </a:solidFill>
            <a:prstDash val="solid"/>
            <a:round/>
            <a:headEnd type="none" w="med" len="med"/>
            <a:tailEnd type="none" w="med" len="med"/>
          </a:ln>
        </p:spPr>
      </p:cxnSp>
      <p:cxnSp>
        <p:nvCxnSpPr>
          <p:cNvPr id="155" name="Google Shape;155;p30"/>
          <p:cNvCxnSpPr/>
          <p:nvPr/>
        </p:nvCxnSpPr>
        <p:spPr>
          <a:xfrm>
            <a:off x="2643225" y="4389000"/>
            <a:ext cx="0" cy="754500"/>
          </a:xfrm>
          <a:prstGeom prst="straightConnector1">
            <a:avLst/>
          </a:prstGeom>
          <a:noFill/>
          <a:ln w="9525" cap="flat" cmpd="sng">
            <a:solidFill>
              <a:srgbClr val="FFFFFF"/>
            </a:solidFill>
            <a:prstDash val="solid"/>
            <a:round/>
            <a:headEnd type="none" w="med" len="med"/>
            <a:tailEnd type="none" w="med" len="med"/>
          </a:ln>
        </p:spPr>
      </p:cxnSp>
      <p:pic>
        <p:nvPicPr>
          <p:cNvPr id="156" name="Google Shape;156;p30"/>
          <p:cNvPicPr preferRelativeResize="0"/>
          <p:nvPr/>
        </p:nvPicPr>
        <p:blipFill>
          <a:blip r:embed="rId3"/>
          <a:stretch>
            <a:fillRect/>
          </a:stretch>
        </p:blipFill>
        <p:spPr>
          <a:xfrm>
            <a:off x="5410200" y="666750"/>
            <a:ext cx="2819400" cy="3962400"/>
          </a:xfrm>
          <a:prstGeom prst="roundRect">
            <a:avLst>
              <a:gd name="adj" fmla="val 16667"/>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a:off x="2667000" y="971550"/>
            <a:ext cx="3857400" cy="464700"/>
          </a:xfrm>
          <a:prstGeom prst="rect">
            <a:avLst/>
          </a:prstGeom>
        </p:spPr>
        <p:txBody>
          <a:bodyPr spcFirstLastPara="1" wrap="square" lIns="91425" tIns="91425" rIns="91425" bIns="91425" anchor="ctr" anchorCtr="0">
            <a:noAutofit/>
          </a:bodyPr>
          <a:lstStyle/>
          <a:p>
            <a:pPr algn="ctr"/>
            <a:r>
              <a:rPr lang="bn-BD" sz="4800" dirty="0" smtClean="0">
                <a:latin typeface="NikoshBAN" pitchFamily="2" charset="0"/>
                <a:cs typeface="NikoshBAN" pitchFamily="2" charset="0"/>
              </a:rPr>
              <a:t>আজকের পাঠ </a:t>
            </a:r>
            <a:endParaRPr lang="en-US" sz="4800" dirty="0">
              <a:latin typeface="NikoshBAN" pitchFamily="2" charset="0"/>
              <a:cs typeface="NikoshBAN" pitchFamily="2" charset="0"/>
            </a:endParaRPr>
          </a:p>
        </p:txBody>
      </p:sp>
      <p:sp>
        <p:nvSpPr>
          <p:cNvPr id="162" name="Google Shape;162;p31"/>
          <p:cNvSpPr txBox="1">
            <a:spLocks noGrp="1"/>
          </p:cNvSpPr>
          <p:nvPr>
            <p:ph type="subTitle" idx="1"/>
          </p:nvPr>
        </p:nvSpPr>
        <p:spPr>
          <a:xfrm>
            <a:off x="685800" y="2266950"/>
            <a:ext cx="7848600" cy="1406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bn-BD" sz="4800" dirty="0" smtClean="0">
                <a:latin typeface="NikoshBAN" pitchFamily="2" charset="0"/>
                <a:cs typeface="NikoshBAN" pitchFamily="2" charset="0"/>
              </a:rPr>
              <a:t>আল কুরআন ও সুন্নাহের আলোকে </a:t>
            </a:r>
          </a:p>
          <a:p>
            <a:pPr marL="0" lvl="0" indent="0" algn="ctr" rtl="0">
              <a:spcBef>
                <a:spcPts val="0"/>
              </a:spcBef>
              <a:spcAft>
                <a:spcPts val="0"/>
              </a:spcAft>
              <a:buNone/>
            </a:pPr>
            <a:r>
              <a:rPr lang="bn-BD" sz="4800" dirty="0" smtClean="0">
                <a:latin typeface="NikoshBAN" pitchFamily="2" charset="0"/>
                <a:cs typeface="NikoshBAN" pitchFamily="2" charset="0"/>
              </a:rPr>
              <a:t>কুফর ও কাফের </a:t>
            </a:r>
            <a:endParaRPr sz="4800">
              <a:latin typeface="NikoshBAN" pitchFamily="2" charset="0"/>
              <a:cs typeface="NikoshBAN" pitchFamily="2" charset="0"/>
            </a:endParaRPr>
          </a:p>
        </p:txBody>
      </p:sp>
      <p:cxnSp>
        <p:nvCxnSpPr>
          <p:cNvPr id="163" name="Google Shape;163;p31"/>
          <p:cNvCxnSpPr/>
          <p:nvPr/>
        </p:nvCxnSpPr>
        <p:spPr>
          <a:xfrm>
            <a:off x="4572000" y="0"/>
            <a:ext cx="0" cy="925800"/>
          </a:xfrm>
          <a:prstGeom prst="straightConnector1">
            <a:avLst/>
          </a:prstGeom>
          <a:noFill/>
          <a:ln w="9525" cap="flat" cmpd="sng">
            <a:solidFill>
              <a:srgbClr val="FFFFFF"/>
            </a:solidFill>
            <a:prstDash val="solid"/>
            <a:round/>
            <a:headEnd type="none" w="med" len="med"/>
            <a:tailEnd type="none" w="med" len="med"/>
          </a:ln>
        </p:spPr>
      </p:cxnSp>
      <p:cxnSp>
        <p:nvCxnSpPr>
          <p:cNvPr id="164" name="Google Shape;164;p31"/>
          <p:cNvCxnSpPr/>
          <p:nvPr/>
        </p:nvCxnSpPr>
        <p:spPr>
          <a:xfrm>
            <a:off x="4572000" y="4217700"/>
            <a:ext cx="0" cy="9258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32"/>
          <p:cNvSpPr txBox="1">
            <a:spLocks noGrp="1"/>
          </p:cNvSpPr>
          <p:nvPr>
            <p:ph type="subTitle" idx="2"/>
          </p:nvPr>
        </p:nvSpPr>
        <p:spPr>
          <a:xfrm>
            <a:off x="714525" y="2939801"/>
            <a:ext cx="2333400" cy="12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n-BD" sz="2400" dirty="0" smtClean="0">
                <a:latin typeface="NikoshBAN" pitchFamily="2" charset="0"/>
                <a:cs typeface="NikoshBAN" pitchFamily="2" charset="0"/>
              </a:rPr>
              <a:t>কুফর ও কাফের কি </a:t>
            </a:r>
          </a:p>
          <a:p>
            <a:pPr marL="0" lvl="0" indent="0" algn="ctr" rtl="0">
              <a:spcBef>
                <a:spcPts val="0"/>
              </a:spcBef>
              <a:spcAft>
                <a:spcPts val="0"/>
              </a:spcAft>
              <a:buNone/>
            </a:pPr>
            <a:r>
              <a:rPr lang="bn-BD" sz="2400" dirty="0" smtClean="0">
                <a:latin typeface="NikoshBAN" pitchFamily="2" charset="0"/>
                <a:cs typeface="NikoshBAN" pitchFamily="2" charset="0"/>
              </a:rPr>
              <a:t>বলতে পারবে </a:t>
            </a:r>
            <a:endParaRPr sz="2400">
              <a:latin typeface="NikoshBAN" pitchFamily="2" charset="0"/>
              <a:cs typeface="NikoshBAN" pitchFamily="2" charset="0"/>
            </a:endParaRPr>
          </a:p>
        </p:txBody>
      </p:sp>
      <p:sp>
        <p:nvSpPr>
          <p:cNvPr id="172" name="Google Shape;172;p32"/>
          <p:cNvSpPr txBox="1">
            <a:spLocks noGrp="1"/>
          </p:cNvSpPr>
          <p:nvPr>
            <p:ph type="subTitle" idx="4"/>
          </p:nvPr>
        </p:nvSpPr>
        <p:spPr>
          <a:xfrm>
            <a:off x="3405300" y="2939801"/>
            <a:ext cx="2538300" cy="12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n-BD" sz="2400" dirty="0" smtClean="0">
                <a:latin typeface="NikoshBAN" pitchFamily="2" charset="0"/>
                <a:cs typeface="NikoshBAN" pitchFamily="2" charset="0"/>
              </a:rPr>
              <a:t>কুফরের প্রকার সমুহ </a:t>
            </a:r>
          </a:p>
          <a:p>
            <a:pPr marL="0" lvl="0" indent="0" algn="ctr" rtl="0">
              <a:spcBef>
                <a:spcPts val="0"/>
              </a:spcBef>
              <a:spcAft>
                <a:spcPts val="0"/>
              </a:spcAft>
              <a:buNone/>
            </a:pPr>
            <a:r>
              <a:rPr lang="bn-BD" sz="2400" dirty="0" smtClean="0">
                <a:latin typeface="NikoshBAN" pitchFamily="2" charset="0"/>
                <a:cs typeface="NikoshBAN" pitchFamily="2" charset="0"/>
              </a:rPr>
              <a:t>লিখতে পারবে </a:t>
            </a:r>
            <a:endParaRPr sz="2400">
              <a:latin typeface="NikoshBAN" pitchFamily="2" charset="0"/>
              <a:cs typeface="NikoshBAN" pitchFamily="2" charset="0"/>
            </a:endParaRPr>
          </a:p>
        </p:txBody>
      </p:sp>
      <p:sp>
        <p:nvSpPr>
          <p:cNvPr id="174" name="Google Shape;174;p32"/>
          <p:cNvSpPr txBox="1">
            <a:spLocks noGrp="1"/>
          </p:cNvSpPr>
          <p:nvPr>
            <p:ph type="subTitle" idx="6"/>
          </p:nvPr>
        </p:nvSpPr>
        <p:spPr>
          <a:xfrm>
            <a:off x="5867400" y="2939801"/>
            <a:ext cx="3124199" cy="12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bn-BD" sz="2400" dirty="0" smtClean="0">
                <a:latin typeface="NikoshBAN" pitchFamily="2" charset="0"/>
                <a:cs typeface="NikoshBAN" pitchFamily="2" charset="0"/>
              </a:rPr>
              <a:t>সমাজে প্রচলিত কুফর সম্পর্কে </a:t>
            </a:r>
          </a:p>
          <a:p>
            <a:pPr marL="0" lvl="0" indent="0" algn="ctr" rtl="0">
              <a:spcBef>
                <a:spcPts val="0"/>
              </a:spcBef>
              <a:spcAft>
                <a:spcPts val="0"/>
              </a:spcAft>
              <a:buNone/>
            </a:pPr>
            <a:r>
              <a:rPr lang="bn-BD" sz="2400" dirty="0" smtClean="0">
                <a:latin typeface="NikoshBAN" pitchFamily="2" charset="0"/>
                <a:cs typeface="NikoshBAN" pitchFamily="2" charset="0"/>
              </a:rPr>
              <a:t>ব্যাখ্যা করতে পারবে </a:t>
            </a:r>
            <a:endParaRPr sz="2400">
              <a:latin typeface="NikoshBAN" pitchFamily="2" charset="0"/>
              <a:cs typeface="NikoshBAN" pitchFamily="2" charset="0"/>
            </a:endParaRPr>
          </a:p>
        </p:txBody>
      </p:sp>
      <p:sp>
        <p:nvSpPr>
          <p:cNvPr id="175" name="Google Shape;175;p32"/>
          <p:cNvSpPr txBox="1">
            <a:spLocks noGrp="1"/>
          </p:cNvSpPr>
          <p:nvPr>
            <p:ph type="title"/>
          </p:nvPr>
        </p:nvSpPr>
        <p:spPr>
          <a:xfrm>
            <a:off x="714525" y="542225"/>
            <a:ext cx="7714800" cy="430200"/>
          </a:xfrm>
          <a:prstGeom prst="rect">
            <a:avLst/>
          </a:prstGeom>
        </p:spPr>
        <p:txBody>
          <a:bodyPr spcFirstLastPara="1" wrap="square" lIns="91425" tIns="91425" rIns="91425" bIns="91425" anchor="ctr" anchorCtr="0">
            <a:noAutofit/>
          </a:bodyPr>
          <a:lstStyle/>
          <a:p>
            <a:pPr lvl="0"/>
            <a:r>
              <a:rPr lang="bn-BD" sz="2800" dirty="0" smtClean="0">
                <a:latin typeface="NikoshBAN" pitchFamily="2" charset="0"/>
                <a:cs typeface="NikoshBAN" pitchFamily="2" charset="0"/>
              </a:rPr>
              <a:t>শিখনফল</a:t>
            </a:r>
            <a:endParaRPr/>
          </a:p>
        </p:txBody>
      </p:sp>
      <p:cxnSp>
        <p:nvCxnSpPr>
          <p:cNvPr id="176" name="Google Shape;176;p32"/>
          <p:cNvCxnSpPr/>
          <p:nvPr/>
        </p:nvCxnSpPr>
        <p:spPr>
          <a:xfrm>
            <a:off x="4572000" y="4217700"/>
            <a:ext cx="0" cy="925800"/>
          </a:xfrm>
          <a:prstGeom prst="straightConnector1">
            <a:avLst/>
          </a:prstGeom>
          <a:noFill/>
          <a:ln w="9525" cap="flat" cmpd="sng">
            <a:solidFill>
              <a:srgbClr val="FFFFFF"/>
            </a:solidFill>
            <a:prstDash val="solid"/>
            <a:round/>
            <a:headEnd type="none" w="med" len="med"/>
            <a:tailEnd type="none" w="med" len="med"/>
          </a:ln>
        </p:spPr>
      </p:cxnSp>
      <p:cxnSp>
        <p:nvCxnSpPr>
          <p:cNvPr id="177" name="Google Shape;177;p32"/>
          <p:cNvCxnSpPr/>
          <p:nvPr/>
        </p:nvCxnSpPr>
        <p:spPr>
          <a:xfrm>
            <a:off x="1881225" y="4217700"/>
            <a:ext cx="0" cy="925800"/>
          </a:xfrm>
          <a:prstGeom prst="straightConnector1">
            <a:avLst/>
          </a:prstGeom>
          <a:noFill/>
          <a:ln w="9525" cap="flat" cmpd="sng">
            <a:solidFill>
              <a:srgbClr val="FFFFFF"/>
            </a:solidFill>
            <a:prstDash val="solid"/>
            <a:round/>
            <a:headEnd type="none" w="med" len="med"/>
            <a:tailEnd type="none" w="med" len="med"/>
          </a:ln>
        </p:spPr>
      </p:cxnSp>
      <p:cxnSp>
        <p:nvCxnSpPr>
          <p:cNvPr id="178" name="Google Shape;178;p32"/>
          <p:cNvCxnSpPr/>
          <p:nvPr/>
        </p:nvCxnSpPr>
        <p:spPr>
          <a:xfrm>
            <a:off x="7262775" y="4217700"/>
            <a:ext cx="0" cy="925800"/>
          </a:xfrm>
          <a:prstGeom prst="straightConnector1">
            <a:avLst/>
          </a:prstGeom>
          <a:noFill/>
          <a:ln w="9525" cap="flat" cmpd="sng">
            <a:solidFill>
              <a:srgbClr val="FFFFFF"/>
            </a:solidFill>
            <a:prstDash val="solid"/>
            <a:round/>
            <a:headEnd type="none" w="med" len="med"/>
            <a:tailEnd type="none" w="med" len="med"/>
          </a:ln>
        </p:spPr>
      </p:cxnSp>
      <p:sp>
        <p:nvSpPr>
          <p:cNvPr id="24" name="Google Shape;175;p32"/>
          <p:cNvSpPr txBox="1">
            <a:spLocks/>
          </p:cNvSpPr>
          <p:nvPr/>
        </p:nvSpPr>
        <p:spPr>
          <a:xfrm>
            <a:off x="685800" y="1047750"/>
            <a:ext cx="7714800" cy="430200"/>
          </a:xfrm>
          <a:prstGeom prst="rect">
            <a:avLst/>
          </a:prstGeom>
          <a:noFill/>
          <a:ln>
            <a:noFill/>
          </a:ln>
        </p:spPr>
        <p:txBody>
          <a:bodyPr spcFirstLastPara="1" wrap="square" lIns="91425" tIns="91425" rIns="91425" bIns="91425" anchor="ctr" anchorCtr="0">
            <a:noAutofit/>
          </a:bodyPr>
          <a:lstStyle/>
          <a:p>
            <a:pPr algn="ctr"/>
            <a:r>
              <a:rPr lang="bn-BD" sz="2800" dirty="0" smtClean="0">
                <a:solidFill>
                  <a:schemeClr val="bg1"/>
                </a:solidFill>
                <a:latin typeface="NikoshBAN" pitchFamily="2" charset="0"/>
                <a:cs typeface="NikoshBAN" pitchFamily="2" charset="0"/>
              </a:rPr>
              <a:t>এই পাঠ শেষে শিক্ষার্থীরা .... </a:t>
            </a:r>
            <a:endParaRPr lang="en-US" sz="2800" dirty="0">
              <a:solidFill>
                <a:schemeClr val="bg1"/>
              </a:solidFill>
              <a:latin typeface="NikoshBAN" pitchFamily="2" charset="0"/>
              <a:cs typeface="NikoshBAN" pitchFamily="2" charset="0"/>
            </a:endParaRPr>
          </a:p>
        </p:txBody>
      </p:sp>
      <p:pic>
        <p:nvPicPr>
          <p:cNvPr id="25" name="Picture 24" descr="200px-Bengali_number_1_in_green_rounded_square.svg.png"/>
          <p:cNvPicPr>
            <a:picLocks noChangeAspect="1"/>
          </p:cNvPicPr>
          <p:nvPr/>
        </p:nvPicPr>
        <p:blipFill>
          <a:blip r:embed="rId3"/>
          <a:stretch>
            <a:fillRect/>
          </a:stretch>
        </p:blipFill>
        <p:spPr>
          <a:xfrm>
            <a:off x="1447800" y="2038350"/>
            <a:ext cx="838200" cy="838200"/>
          </a:xfrm>
          <a:prstGeom prst="rect">
            <a:avLst/>
          </a:prstGeom>
        </p:spPr>
      </p:pic>
      <p:pic>
        <p:nvPicPr>
          <p:cNvPr id="26" name="Picture 25" descr="200px-Bengali_number_2_in_light_blue_rounded_square.svg.png"/>
          <p:cNvPicPr>
            <a:picLocks noChangeAspect="1"/>
          </p:cNvPicPr>
          <p:nvPr/>
        </p:nvPicPr>
        <p:blipFill>
          <a:blip r:embed="rId4"/>
          <a:stretch>
            <a:fillRect/>
          </a:stretch>
        </p:blipFill>
        <p:spPr>
          <a:xfrm>
            <a:off x="4267200" y="2114550"/>
            <a:ext cx="838200" cy="838200"/>
          </a:xfrm>
          <a:prstGeom prst="rect">
            <a:avLst/>
          </a:prstGeom>
        </p:spPr>
      </p:pic>
      <p:pic>
        <p:nvPicPr>
          <p:cNvPr id="27" name="Picture 26" descr="200px-Bengali_number_3_in_yellow_rounded_square.svg.png"/>
          <p:cNvPicPr>
            <a:picLocks noChangeAspect="1"/>
          </p:cNvPicPr>
          <p:nvPr/>
        </p:nvPicPr>
        <p:blipFill>
          <a:blip r:embed="rId5"/>
          <a:stretch>
            <a:fillRect/>
          </a:stretch>
        </p:blipFill>
        <p:spPr>
          <a:xfrm>
            <a:off x="6934200" y="2114550"/>
            <a:ext cx="838200" cy="838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6" name="Rounded Rectangle 5"/>
          <p:cNvSpPr/>
          <p:nvPr/>
        </p:nvSpPr>
        <p:spPr>
          <a:xfrm>
            <a:off x="0" y="2190750"/>
            <a:ext cx="4572000" cy="23622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nSpc>
                <a:spcPct val="115000"/>
              </a:lnSpc>
              <a:buClr>
                <a:schemeClr val="dk1"/>
              </a:buClr>
              <a:buSzPts val="1100"/>
              <a:buNone/>
            </a:pPr>
            <a:r>
              <a:rPr lang="as-IN" sz="2800" dirty="0" smtClean="0">
                <a:latin typeface="NikoshBAN" pitchFamily="2" charset="0"/>
                <a:cs typeface="NikoshBAN" pitchFamily="2" charset="0"/>
              </a:rPr>
              <a:t>অবিশ্বাস, অস্বীকার, অকৃতজ্ঞতা</a:t>
            </a:r>
          </a:p>
          <a:p>
            <a:pPr marL="0" lvl="0" indent="0">
              <a:lnSpc>
                <a:spcPct val="115000"/>
              </a:lnSpc>
              <a:buClr>
                <a:schemeClr val="dk1"/>
              </a:buClr>
              <a:buSzPts val="1100"/>
              <a:buNone/>
            </a:pPr>
            <a:r>
              <a:rPr lang="as-IN" sz="2800" dirty="0" smtClean="0">
                <a:latin typeface="NikoshBAN" pitchFamily="2" charset="0"/>
                <a:cs typeface="NikoshBAN" pitchFamily="2" charset="0"/>
              </a:rPr>
              <a:t>শব্দটির মূল অর্থ আবৃত করা, </a:t>
            </a:r>
          </a:p>
          <a:p>
            <a:pPr marL="0" lvl="0" indent="0">
              <a:lnSpc>
                <a:spcPct val="115000"/>
              </a:lnSpc>
              <a:buClr>
                <a:schemeClr val="dk1"/>
              </a:buClr>
              <a:buSzPts val="1100"/>
              <a:buNone/>
            </a:pPr>
            <a:r>
              <a:rPr lang="as-IN" sz="2800" dirty="0" smtClean="0">
                <a:latin typeface="NikoshBAN" pitchFamily="2" charset="0"/>
                <a:cs typeface="NikoshBAN" pitchFamily="2" charset="0"/>
              </a:rPr>
              <a:t>ঢেকে রাখা বা গোপন করা</a:t>
            </a:r>
            <a:endParaRPr lang="as-IN" sz="2800" dirty="0" smtClean="0">
              <a:solidFill>
                <a:srgbClr val="FFFFFF"/>
              </a:solidFill>
              <a:latin typeface="NikoshBAN" pitchFamily="2" charset="0"/>
              <a:cs typeface="NikoshBAN" pitchFamily="2" charset="0"/>
            </a:endParaRPr>
          </a:p>
          <a:p>
            <a:pPr algn="ctr"/>
            <a:endParaRPr lang="en-US" dirty="0"/>
          </a:p>
        </p:txBody>
      </p:sp>
      <p:sp>
        <p:nvSpPr>
          <p:cNvPr id="8" name="Rounded Rectangle 7"/>
          <p:cNvSpPr/>
          <p:nvPr/>
        </p:nvSpPr>
        <p:spPr>
          <a:xfrm>
            <a:off x="4572000" y="2190750"/>
            <a:ext cx="4572000" cy="236220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15000"/>
              </a:lnSpc>
              <a:buClr>
                <a:schemeClr val="dk1"/>
              </a:buClr>
              <a:buSzPts val="1100"/>
            </a:pPr>
            <a:r>
              <a:rPr lang="as-IN" sz="2800" dirty="0" smtClean="0">
                <a:solidFill>
                  <a:schemeClr val="bg1"/>
                </a:solidFill>
                <a:latin typeface="NikoshBAN" pitchFamily="2" charset="0"/>
                <a:cs typeface="NikoshBAN" pitchFamily="2" charset="0"/>
              </a:rPr>
              <a:t>আবিশ্বাসী, অস্বীকারকারী</a:t>
            </a:r>
            <a:endParaRPr lang="bn-BD" sz="2800" dirty="0" smtClean="0">
              <a:solidFill>
                <a:schemeClr val="bg1"/>
              </a:solidFill>
              <a:latin typeface="NikoshBAN" pitchFamily="2" charset="0"/>
              <a:cs typeface="NikoshBAN" pitchFamily="2" charset="0"/>
            </a:endParaRPr>
          </a:p>
          <a:p>
            <a:pPr lvl="0" algn="r">
              <a:lnSpc>
                <a:spcPct val="115000"/>
              </a:lnSpc>
              <a:buClr>
                <a:schemeClr val="dk1"/>
              </a:buClr>
              <a:buSzPts val="1100"/>
            </a:pPr>
            <a:r>
              <a:rPr lang="as-IN" sz="2800" dirty="0" smtClean="0">
                <a:solidFill>
                  <a:schemeClr val="bg1"/>
                </a:solidFill>
                <a:latin typeface="NikoshBAN" pitchFamily="2" charset="0"/>
                <a:cs typeface="NikoshBAN" pitchFamily="2" charset="0"/>
              </a:rPr>
              <a:t>আবার কৃষক ও রাত্রি অর্থেও ব্যবহৃত হয়।</a:t>
            </a:r>
            <a:endParaRPr lang="as-IN" sz="2800" dirty="0" smtClean="0">
              <a:solidFill>
                <a:schemeClr val="bg1"/>
              </a:solidFill>
              <a:latin typeface="NikoshBAN" pitchFamily="2" charset="0"/>
              <a:ea typeface="Abel"/>
              <a:cs typeface="NikoshBAN" pitchFamily="2" charset="0"/>
              <a:sym typeface="Abel"/>
            </a:endParaRPr>
          </a:p>
          <a:p>
            <a:pPr algn="ctr"/>
            <a:endParaRPr lang="en-US" dirty="0"/>
          </a:p>
        </p:txBody>
      </p:sp>
      <p:sp>
        <p:nvSpPr>
          <p:cNvPr id="9" name="Rounded Rectangle 8"/>
          <p:cNvSpPr/>
          <p:nvPr/>
        </p:nvSpPr>
        <p:spPr>
          <a:xfrm>
            <a:off x="914400" y="1200150"/>
            <a:ext cx="2590800" cy="609600"/>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কুফর অর্থ </a:t>
            </a:r>
            <a:endParaRPr lang="en-US" sz="4000" dirty="0"/>
          </a:p>
        </p:txBody>
      </p:sp>
      <p:sp>
        <p:nvSpPr>
          <p:cNvPr id="10" name="Rounded Rectangle 9"/>
          <p:cNvSpPr/>
          <p:nvPr/>
        </p:nvSpPr>
        <p:spPr>
          <a:xfrm>
            <a:off x="5486400" y="1200150"/>
            <a:ext cx="2590800" cy="609600"/>
          </a:xfrm>
          <a:prstGeom prst="roundRect">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buSzPts val="2800"/>
            </a:pPr>
            <a:r>
              <a:rPr lang="as-IN" sz="4000" dirty="0" smtClean="0">
                <a:solidFill>
                  <a:schemeClr val="bg1"/>
                </a:solidFill>
                <a:latin typeface="NikoshBAN" pitchFamily="2" charset="0"/>
                <a:cs typeface="NikoshBAN" pitchFamily="2" charset="0"/>
              </a:rPr>
              <a:t>কাফির অর্থ</a:t>
            </a:r>
            <a:endParaRPr lang="bn-BD" sz="3600" b="1" dirty="0">
              <a:solidFill>
                <a:schemeClr val="bg1"/>
              </a:solidFill>
              <a:latin typeface="NikoshBAN" pitchFamily="2" charset="0"/>
              <a:ea typeface="Merriweather"/>
              <a:cs typeface="NikoshBAN" pitchFamily="2" charset="0"/>
              <a:sym typeface="Merriweath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6" name="Text Placeholder 5"/>
          <p:cNvSpPr>
            <a:spLocks noGrp="1"/>
          </p:cNvSpPr>
          <p:nvPr>
            <p:ph type="body" idx="1"/>
          </p:nvPr>
        </p:nvSpPr>
        <p:spPr>
          <a:xfrm>
            <a:off x="228600" y="1352550"/>
            <a:ext cx="8763000" cy="2897100"/>
          </a:xfrm>
        </p:spPr>
        <p:txBody>
          <a:bodyPr/>
          <a:lstStyle/>
          <a:p>
            <a:r>
              <a:rPr lang="bn-BD" sz="2400" dirty="0" smtClean="0">
                <a:latin typeface="NikoshBAN" pitchFamily="2" charset="0"/>
                <a:cs typeface="NikoshBAN" pitchFamily="2" charset="0"/>
              </a:rPr>
              <a:t>আল্লাহ ও তাঁর রসুলগণের প্রতি ইমান না আনাই হলো কুফর ।</a:t>
            </a:r>
          </a:p>
          <a:p>
            <a:r>
              <a:rPr lang="bn-BD" sz="2400" dirty="0" smtClean="0">
                <a:latin typeface="NikoshBAN" pitchFamily="2" charset="0"/>
                <a:cs typeface="NikoshBAN" pitchFamily="2" charset="0"/>
              </a:rPr>
              <a:t>নবি করিম (সঃ) – এর আনীত বিষয়কে মিথ্যা প্রতিপন্ন করাকে কুফর বলে  ।  </a:t>
            </a:r>
          </a:p>
          <a:p>
            <a:endParaRPr lang="bn-BD" sz="2400" dirty="0" smtClean="0">
              <a:latin typeface="NikoshBAN" pitchFamily="2" charset="0"/>
              <a:cs typeface="NikoshBAN" pitchFamily="2" charset="0"/>
            </a:endParaRPr>
          </a:p>
          <a:p>
            <a:r>
              <a:rPr lang="as-IN" sz="2400" dirty="0" smtClean="0">
                <a:latin typeface="NikoshBAN" pitchFamily="2" charset="0"/>
                <a:cs typeface="NikoshBAN" pitchFamily="2" charset="0"/>
              </a:rPr>
              <a:t>ইসলামী পরিভাষায়, যে আল্লাহ ও তাঁর রাসূলকে এবং ঈমানের রুকনগুলিতে বিশ্বাস করেনা বা সত্যায়ন করেনা তাকে কাফির বলে। </a:t>
            </a:r>
            <a:br>
              <a:rPr lang="as-IN" sz="2400" dirty="0" smtClean="0">
                <a:latin typeface="NikoshBAN" pitchFamily="2" charset="0"/>
                <a:cs typeface="NikoshBAN" pitchFamily="2" charset="0"/>
              </a:rPr>
            </a:br>
            <a:endParaRPr lang="en-US" sz="2400" dirty="0">
              <a:latin typeface="NikoshBAN" pitchFamily="2" charset="0"/>
              <a:cs typeface="NikoshBAN" pitchFamily="2" charset="0"/>
            </a:endParaRPr>
          </a:p>
        </p:txBody>
      </p:sp>
      <p:sp>
        <p:nvSpPr>
          <p:cNvPr id="4" name="Rounded Rectangle 3"/>
          <p:cNvSpPr/>
          <p:nvPr/>
        </p:nvSpPr>
        <p:spPr>
          <a:xfrm>
            <a:off x="0" y="590550"/>
            <a:ext cx="9144000" cy="60960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000" b="1" dirty="0" smtClean="0">
                <a:solidFill>
                  <a:schemeClr val="bg1"/>
                </a:solidFill>
                <a:latin typeface="NikoshBAN" pitchFamily="2" charset="0"/>
                <a:ea typeface="Merriweather"/>
                <a:cs typeface="NikoshBAN" pitchFamily="2" charset="0"/>
                <a:sym typeface="Merriweather"/>
              </a:rPr>
              <a:t>কুফর এর পারিভাষিক সংজ্ঞা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6" name="Text Placeholder 5"/>
          <p:cNvSpPr>
            <a:spLocks noGrp="1"/>
          </p:cNvSpPr>
          <p:nvPr>
            <p:ph type="body" idx="1"/>
          </p:nvPr>
        </p:nvSpPr>
        <p:spPr>
          <a:xfrm>
            <a:off x="228600" y="1733550"/>
            <a:ext cx="8763000" cy="2897100"/>
          </a:xfrm>
        </p:spPr>
        <p:txBody>
          <a:bodyPr/>
          <a:lstStyle/>
          <a:p>
            <a:r>
              <a:rPr lang="as-IN" sz="2400" dirty="0" smtClean="0">
                <a:latin typeface="NikoshBAN" pitchFamily="2" charset="0"/>
                <a:cs typeface="NikoshBAN" pitchFamily="2" charset="0"/>
              </a:rPr>
              <a:t>যেহেতু </a:t>
            </a:r>
            <a:r>
              <a:rPr lang="bn-BD" sz="2400" dirty="0" smtClean="0">
                <a:latin typeface="NikoshBAN" pitchFamily="2" charset="0"/>
                <a:cs typeface="NikoshBAN" pitchFamily="2" charset="0"/>
              </a:rPr>
              <a:t>একজন কাফির আল্লাহর </a:t>
            </a:r>
            <a:r>
              <a:rPr lang="as-IN" sz="2400" dirty="0" smtClean="0">
                <a:latin typeface="NikoshBAN" pitchFamily="2" charset="0"/>
                <a:cs typeface="NikoshBAN" pitchFamily="2" charset="0"/>
              </a:rPr>
              <a:t> নিয়ামতকে অস্বীকার করে এবং তা গোপন করে। </a:t>
            </a:r>
            <a:endParaRPr lang="bn-BD" sz="2400" dirty="0" smtClean="0">
              <a:latin typeface="NikoshBAN" pitchFamily="2" charset="0"/>
              <a:cs typeface="NikoshBAN" pitchFamily="2" charset="0"/>
            </a:endParaRPr>
          </a:p>
          <a:p>
            <a:r>
              <a:rPr lang="as-IN" sz="2400" dirty="0" smtClean="0">
                <a:latin typeface="NikoshBAN" pitchFamily="2" charset="0"/>
                <a:cs typeface="NikoshBAN" pitchFamily="2" charset="0"/>
              </a:rPr>
              <a:t>আর রাতকে কাফির বলার কারণ যেহেতু রাত তার আঁধার দ্বারা সকল কিছুকে ঢেকে রাখে বা আবৃত করে”। (সফওয়াতুত তাফাসির -১/২১</a:t>
            </a:r>
            <a:r>
              <a:rPr lang="bn-BD" sz="2400" dirty="0" smtClean="0">
                <a:latin typeface="NikoshBAN" pitchFamily="2" charset="0"/>
                <a:cs typeface="NikoshBAN" pitchFamily="2" charset="0"/>
              </a:rPr>
              <a:t>)  </a:t>
            </a:r>
            <a:r>
              <a:rPr lang="as-IN" sz="2400" dirty="0" smtClean="0">
                <a:latin typeface="NikoshBAN" pitchFamily="2" charset="0"/>
                <a:cs typeface="NikoshBAN" pitchFamily="2" charset="0"/>
              </a:rPr>
              <a:t/>
            </a:r>
            <a:br>
              <a:rPr lang="as-IN" sz="2400" dirty="0" smtClean="0">
                <a:latin typeface="NikoshBAN" pitchFamily="2" charset="0"/>
                <a:cs typeface="NikoshBAN" pitchFamily="2" charset="0"/>
              </a:rPr>
            </a:br>
            <a:endParaRPr lang="en-US" sz="2400" dirty="0">
              <a:latin typeface="NikoshBAN" pitchFamily="2" charset="0"/>
              <a:cs typeface="NikoshBAN" pitchFamily="2" charset="0"/>
            </a:endParaRPr>
          </a:p>
        </p:txBody>
      </p:sp>
      <p:sp>
        <p:nvSpPr>
          <p:cNvPr id="4" name="Rounded Rectangle 3"/>
          <p:cNvSpPr/>
          <p:nvPr/>
        </p:nvSpPr>
        <p:spPr>
          <a:xfrm>
            <a:off x="0" y="895350"/>
            <a:ext cx="9144000" cy="609600"/>
          </a:xfrm>
          <a:prstGeom prst="roundRect">
            <a:avLst/>
          </a:prstGeom>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ts val="2800"/>
            </a:pPr>
            <a:r>
              <a:rPr lang="as-IN" sz="4000" dirty="0" smtClean="0">
                <a:solidFill>
                  <a:schemeClr val="bg1"/>
                </a:solidFill>
                <a:latin typeface="NikoshBAN" pitchFamily="2" charset="0"/>
                <a:cs typeface="NikoshBAN" pitchFamily="2" charset="0"/>
              </a:rPr>
              <a:t>কাফির কে কাফির বলার কারণ</a:t>
            </a:r>
            <a:endParaRPr lang="bn-BD" sz="4000" b="1" dirty="0">
              <a:solidFill>
                <a:schemeClr val="bg1"/>
              </a:solidFill>
              <a:latin typeface="NikoshBAN" pitchFamily="2" charset="0"/>
              <a:ea typeface="Merriweather"/>
              <a:cs typeface="NikoshBAN" pitchFamily="2" charset="0"/>
              <a:sym typeface="Merriweathe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1143000" y="895350"/>
            <a:ext cx="2943076" cy="3276600"/>
          </a:xfrm>
          <a:prstGeom prst="rect">
            <a:avLst/>
          </a:prstGeom>
        </p:spPr>
        <p:txBody>
          <a:bodyPr spcFirstLastPara="1" wrap="square" lIns="91425" tIns="91425" rIns="91425" bIns="91425" anchor="ctr" anchorCtr="0">
            <a:noAutofit/>
          </a:bodyPr>
          <a:lstStyle/>
          <a:p>
            <a:pPr algn="ctr"/>
            <a:r>
              <a:rPr lang="bn-BD" dirty="0" smtClean="0">
                <a:solidFill>
                  <a:schemeClr val="accent4"/>
                </a:solidFill>
                <a:latin typeface="NikoshBAN" pitchFamily="2" charset="0"/>
                <a:cs typeface="NikoshBAN" pitchFamily="2" charset="0"/>
              </a:rPr>
              <a:t>কুফরের </a:t>
            </a:r>
            <a:r>
              <a:rPr lang="en-US" dirty="0" smtClean="0">
                <a:solidFill>
                  <a:schemeClr val="accent4"/>
                </a:solidFill>
                <a:latin typeface="NikoshBAN" pitchFamily="2" charset="0"/>
                <a:cs typeface="NikoshBAN" pitchFamily="2" charset="0"/>
              </a:rPr>
              <a:t/>
            </a:r>
            <a:br>
              <a:rPr lang="en-US" dirty="0" smtClean="0">
                <a:solidFill>
                  <a:schemeClr val="accent4"/>
                </a:solidFill>
                <a:latin typeface="NikoshBAN" pitchFamily="2" charset="0"/>
                <a:cs typeface="NikoshBAN" pitchFamily="2" charset="0"/>
              </a:rPr>
            </a:br>
            <a:r>
              <a:rPr lang="bn-BD" dirty="0" smtClean="0">
                <a:solidFill>
                  <a:schemeClr val="accent4"/>
                </a:solidFill>
                <a:latin typeface="NikoshBAN" pitchFamily="2" charset="0"/>
                <a:cs typeface="NikoshBAN" pitchFamily="2" charset="0"/>
              </a:rPr>
              <a:t>প্রকারভেদ</a:t>
            </a:r>
            <a:r>
              <a:rPr lang="bn-BD" dirty="0" smtClean="0">
                <a:solidFill>
                  <a:schemeClr val="accent4"/>
                </a:solidFill>
              </a:rPr>
              <a:t/>
            </a:r>
            <a:br>
              <a:rPr lang="bn-BD" dirty="0" smtClean="0">
                <a:solidFill>
                  <a:schemeClr val="accent4"/>
                </a:solidFill>
              </a:rPr>
            </a:br>
            <a:endParaRPr lang="bn-BD" b="0" dirty="0">
              <a:solidFill>
                <a:schemeClr val="accent4"/>
              </a:solidFill>
            </a:endParaRPr>
          </a:p>
        </p:txBody>
      </p:sp>
      <p:cxnSp>
        <p:nvCxnSpPr>
          <p:cNvPr id="249" name="Google Shape;249;p34"/>
          <p:cNvCxnSpPr/>
          <p:nvPr/>
        </p:nvCxnSpPr>
        <p:spPr>
          <a:xfrm>
            <a:off x="2643225" y="4217700"/>
            <a:ext cx="0" cy="925800"/>
          </a:xfrm>
          <a:prstGeom prst="straightConnector1">
            <a:avLst/>
          </a:prstGeom>
          <a:noFill/>
          <a:ln w="9525" cap="flat" cmpd="sng">
            <a:solidFill>
              <a:schemeClr val="accent3"/>
            </a:solidFill>
            <a:prstDash val="solid"/>
            <a:round/>
            <a:headEnd type="none" w="med" len="med"/>
            <a:tailEnd type="none" w="med" len="med"/>
          </a:ln>
        </p:spPr>
      </p:cxnSp>
      <p:cxnSp>
        <p:nvCxnSpPr>
          <p:cNvPr id="250" name="Google Shape;250;p34"/>
          <p:cNvCxnSpPr/>
          <p:nvPr/>
        </p:nvCxnSpPr>
        <p:spPr>
          <a:xfrm>
            <a:off x="2643225" y="0"/>
            <a:ext cx="0" cy="925800"/>
          </a:xfrm>
          <a:prstGeom prst="straightConnector1">
            <a:avLst/>
          </a:prstGeom>
          <a:noFill/>
          <a:ln w="9525" cap="flat" cmpd="sng">
            <a:solidFill>
              <a:schemeClr val="accent3"/>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Politics Thesis">
  <a:themeElements>
    <a:clrScheme name="Simple Light">
      <a:dk1>
        <a:srgbClr val="000000"/>
      </a:dk1>
      <a:lt1>
        <a:srgbClr val="FFFFFF"/>
      </a:lt1>
      <a:dk2>
        <a:srgbClr val="595959"/>
      </a:dk2>
      <a:lt2>
        <a:srgbClr val="EEEEEE"/>
      </a:lt2>
      <a:accent1>
        <a:srgbClr val="3426BC"/>
      </a:accent1>
      <a:accent2>
        <a:srgbClr val="1B1427"/>
      </a:accent2>
      <a:accent3>
        <a:srgbClr val="3426BC"/>
      </a:accent3>
      <a:accent4>
        <a:srgbClr val="1C84DA"/>
      </a:accent4>
      <a:accent5>
        <a:srgbClr val="00FFFF"/>
      </a:accent5>
      <a:accent6>
        <a:srgbClr val="0FB5E9"/>
      </a:accent6>
      <a:hlink>
        <a:srgbClr val="00ED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709</Words>
  <PresentationFormat>On-screen Show (16:9)</PresentationFormat>
  <Paragraphs>203</Paragraphs>
  <Slides>27</Slides>
  <Notes>26</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NikoshBAN</vt:lpstr>
      <vt:lpstr>Merriweather</vt:lpstr>
      <vt:lpstr>Abel</vt:lpstr>
      <vt:lpstr>Wingdings</vt:lpstr>
      <vt:lpstr>Politics Thesis</vt:lpstr>
      <vt:lpstr>স্বাগতম</vt:lpstr>
      <vt:lpstr>শিক্ষক পরিচিতি</vt:lpstr>
      <vt:lpstr>পাঠ পরিচিতি</vt:lpstr>
      <vt:lpstr>আজকের পাঠ </vt:lpstr>
      <vt:lpstr>শিখনফল</vt:lpstr>
      <vt:lpstr>Slide 6</vt:lpstr>
      <vt:lpstr>Slide 7</vt:lpstr>
      <vt:lpstr>Slide 8</vt:lpstr>
      <vt:lpstr>কুফরের  প্রকারভেদ </vt:lpstr>
      <vt:lpstr>কুফর দু'প্রকার</vt:lpstr>
      <vt:lpstr>বড় কুফর   </vt:lpstr>
      <vt:lpstr>01</vt:lpstr>
      <vt:lpstr>১. মিথ্যা প্রতিপন্ন করার সাথে সম্পৃক্ত কুফর :</vt:lpstr>
      <vt:lpstr>২. অস্বীকার ও অহংকারের মাধ্যমে কুফর  :</vt:lpstr>
      <vt:lpstr>৩. সংশয়-সন্দেহের কুফর  :</vt:lpstr>
      <vt:lpstr>৪. বিমুখ থাকার মাধ্যমে কুফর   : </vt:lpstr>
      <vt:lpstr>৫. নিফাকের মাধ্যমে কুফর   :  </vt:lpstr>
      <vt:lpstr>ছোট কুফর  </vt:lpstr>
      <vt:lpstr>৫. নিফাকের মাধ্যমে কুফর   :  </vt:lpstr>
      <vt:lpstr>৫. নিফাকের মাধ্যমে কুফর   :  </vt:lpstr>
      <vt:lpstr>সমাজে প্রচলিত বিভিন্ন প্রকারের কুফর </vt:lpstr>
      <vt:lpstr>১৬ টি কুফরি  বাক্য যা আমরা নয়মিত বলে থাকি। </vt:lpstr>
      <vt:lpstr>একক কাজ </vt:lpstr>
      <vt:lpstr>দলগত কাজ </vt:lpstr>
      <vt:lpstr>মুল্যায়ন </vt:lpstr>
      <vt:lpstr>বাড়ির  কাজ </vt:lpstr>
      <vt:lpstr>ধন্যবাদ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LITON</dc:creator>
  <cp:lastModifiedBy>MOHSIN</cp:lastModifiedBy>
  <cp:revision>51</cp:revision>
  <dcterms:modified xsi:type="dcterms:W3CDTF">2020-03-16T13:36:24Z</dcterms:modified>
</cp:coreProperties>
</file>