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59" r:id="rId7"/>
    <p:sldId id="260" r:id="rId8"/>
    <p:sldId id="261" r:id="rId9"/>
    <p:sldId id="262" r:id="rId10"/>
    <p:sldId id="264" r:id="rId11"/>
    <p:sldId id="273" r:id="rId12"/>
    <p:sldId id="268" r:id="rId13"/>
    <p:sldId id="274" r:id="rId14"/>
    <p:sldId id="265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3518" r="13056" b="3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3654" y="457200"/>
            <a:ext cx="4253345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0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1981200"/>
            <a:ext cx="3962400" cy="402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90600"/>
            <a:ext cx="3810000" cy="1877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সহিষ্ণুতা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3810000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955964"/>
            <a:ext cx="3262745" cy="2244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হৃৎপিন্ড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6345" y="4038600"/>
            <a:ext cx="327660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5964"/>
            <a:ext cx="4038600" cy="2244436"/>
          </a:xfrm>
          <a:prstGeom prst="rect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33800"/>
            <a:ext cx="3445080" cy="2386414"/>
          </a:xfrm>
          <a:prstGeom prst="rect">
            <a:avLst/>
          </a:prstGeom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914400"/>
            <a:ext cx="4114800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352800"/>
            <a:ext cx="6019800" cy="1200329"/>
          </a:xfrm>
          <a:prstGeom prst="rect">
            <a:avLst/>
          </a:prstGeom>
          <a:solidFill>
            <a:schemeClr val="bg2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8782" y="2173068"/>
            <a:ext cx="34290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সময়:১০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0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77090"/>
            <a:ext cx="4191000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কুফল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1882" y="1973766"/>
            <a:ext cx="3235036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0" y="4598453"/>
            <a:ext cx="3733800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1080856"/>
            <a:ext cx="3810000" cy="2278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12611"/>
            <a:ext cx="3505200" cy="1864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0" y="609600"/>
            <a:ext cx="419099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একাধারে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1" r="15000" b="10174"/>
          <a:stretch/>
        </p:blipFill>
        <p:spPr>
          <a:xfrm>
            <a:off x="1604485" y="2209800"/>
            <a:ext cx="5935027" cy="39054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1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457200"/>
            <a:ext cx="2971800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037065"/>
            <a:ext cx="497031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কুফল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28700" y="2664608"/>
            <a:ext cx="2057400" cy="2172950"/>
            <a:chOff x="1028700" y="2664608"/>
            <a:chExt cx="2057400" cy="2172950"/>
          </a:xfrm>
        </p:grpSpPr>
        <p:sp>
          <p:nvSpPr>
            <p:cNvPr id="7" name="TextBox 6"/>
            <p:cNvSpPr txBox="1"/>
            <p:nvPr/>
          </p:nvSpPr>
          <p:spPr>
            <a:xfrm>
              <a:off x="1028700" y="2664608"/>
              <a:ext cx="2057400" cy="70788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-ক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8700" y="4129672"/>
              <a:ext cx="2057400" cy="70788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গ্রুপ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-খ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01341" y="1477925"/>
            <a:ext cx="207471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সময়:৮মি: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81000"/>
            <a:ext cx="2438400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673" y="4687669"/>
            <a:ext cx="56395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680" y="1524000"/>
            <a:ext cx="56537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590800"/>
            <a:ext cx="56395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3657600"/>
            <a:ext cx="56395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981670"/>
            <a:ext cx="2667000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66294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(15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0236" y="533399"/>
            <a:ext cx="3352800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187411"/>
            <a:ext cx="2362200" cy="3105150"/>
          </a:xfrm>
          <a:prstGeom prst="rect">
            <a:avLst/>
          </a:prstGeom>
          <a:noFill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36718" y="571336"/>
            <a:ext cx="3200400" cy="80191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13867"/>
            <a:ext cx="5537472" cy="3847207"/>
          </a:xfrm>
          <a:prstGeom prst="rect">
            <a:avLst/>
          </a:prstGeom>
          <a:solidFill>
            <a:srgbClr val="002060"/>
          </a:solidFill>
          <a:ln w="5715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হাউজিং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এস্টেট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মোবাইল: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01712346075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E-mail.ajbliton@outlook.com.com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9166"/>
            <a:ext cx="2637340" cy="283660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762000"/>
            <a:ext cx="3505200" cy="830997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জকে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lamin Pic\20160117_2048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t="12960" r="9183" b="6912"/>
          <a:stretch/>
        </p:blipFill>
        <p:spPr bwMode="auto">
          <a:xfrm rot="5400000">
            <a:off x="4622254" y="1549946"/>
            <a:ext cx="4766100" cy="36474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1727" y="2424545"/>
            <a:ext cx="4648200" cy="2862322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20ইং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220200" cy="6858000"/>
          </a:xfrm>
          <a:prstGeom prst="frame">
            <a:avLst>
              <a:gd name="adj1" fmla="val 381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37338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485890" cy="3886200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7" y="1505857"/>
            <a:ext cx="6485890" cy="3886200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7" y="1473647"/>
            <a:ext cx="6485890" cy="3886198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7" y="1451872"/>
            <a:ext cx="6485890" cy="3886202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7" y="1460945"/>
            <a:ext cx="6485890" cy="3886200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7" name="TextBox 16"/>
          <p:cNvSpPr txBox="1"/>
          <p:nvPr/>
        </p:nvSpPr>
        <p:spPr>
          <a:xfrm>
            <a:off x="1925782" y="3041030"/>
            <a:ext cx="5562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1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9" y="618292"/>
            <a:ext cx="2895601" cy="677108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1572" y="1648691"/>
            <a:ext cx="4495800" cy="830997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শরীরর্চচা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সুস্থজীবন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" y="2680439"/>
            <a:ext cx="3536372" cy="331151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80439"/>
            <a:ext cx="3962400" cy="33115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8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512756"/>
            <a:ext cx="2438400" cy="830997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600200"/>
            <a:ext cx="375458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514600"/>
            <a:ext cx="8229600" cy="646331"/>
          </a:xfrm>
          <a:prstGeom prst="rect">
            <a:avLst/>
          </a:prstGeom>
          <a:solidFill>
            <a:schemeClr val="bg1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সুস্থজীবনের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657600"/>
            <a:ext cx="8001000" cy="58477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773269"/>
            <a:ext cx="76962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1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04800"/>
            <a:ext cx="4419600" cy="646331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স্বাস্থ্যবিধির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443" y="4790130"/>
            <a:ext cx="3505200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543" y="1960160"/>
            <a:ext cx="2667000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3855252"/>
            <a:ext cx="3784600" cy="23622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143000"/>
            <a:ext cx="3784600" cy="2126765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9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334000"/>
            <a:ext cx="2667000" cy="430887"/>
          </a:xfrm>
          <a:prstGeom prst="rect">
            <a:avLst/>
          </a:prstGeom>
          <a:solidFill>
            <a:srgbClr val="00B0F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0146" y="5317450"/>
            <a:ext cx="2667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831088"/>
            <a:ext cx="3962400" cy="553998"/>
          </a:xfrm>
          <a:prstGeom prst="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1172"/>
            <a:ext cx="3733799" cy="2366432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2371172"/>
            <a:ext cx="3415146" cy="2351182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1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9564" y="968514"/>
            <a:ext cx="2819400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016514"/>
            <a:ext cx="6019800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9564" y="2514600"/>
            <a:ext cx="2819400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সময়:৫মি: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57150">
          <a:noFill/>
        </a:ln>
      </a:spPr>
      <a:bodyPr wrap="square" rtlCol="0">
        <a:spAutoFit/>
      </a:bodyPr>
      <a:lstStyle>
        <a:defPPr algn="ctr">
          <a:defRPr sz="3600"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215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HP</cp:lastModifiedBy>
  <cp:revision>124</cp:revision>
  <dcterms:created xsi:type="dcterms:W3CDTF">2006-08-16T00:00:00Z</dcterms:created>
  <dcterms:modified xsi:type="dcterms:W3CDTF">2020-03-28T09:36:07Z</dcterms:modified>
</cp:coreProperties>
</file>