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5638800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পলিটেকনিক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উচ্চ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err="1" smtClean="0"/>
              <a:t>বিদ্যালয়</a:t>
            </a:r>
            <a:r>
              <a:rPr lang="en-US" sz="6000" dirty="0" smtClean="0"/>
              <a:t>|</a:t>
            </a:r>
            <a:br>
              <a:rPr lang="en-US" sz="6000" dirty="0" smtClean="0"/>
            </a:br>
            <a:r>
              <a:rPr lang="en-US" sz="6000" dirty="0" err="1" smtClean="0"/>
              <a:t>রংপুর</a:t>
            </a:r>
            <a:r>
              <a:rPr lang="en-US" sz="6000" dirty="0" smtClean="0"/>
              <a:t>|</a:t>
            </a:r>
            <a:br>
              <a:rPr lang="en-US" sz="6000" dirty="0" smtClean="0"/>
            </a:br>
            <a:r>
              <a:rPr lang="en-US" sz="6000" dirty="0" err="1" smtClean="0"/>
              <a:t>POlYTECHNIC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HIGH SCHOOL</a:t>
            </a:r>
            <a:br>
              <a:rPr lang="en-US" sz="6000" dirty="0" smtClean="0"/>
            </a:br>
            <a:r>
              <a:rPr lang="en-US" sz="6000" dirty="0" smtClean="0"/>
              <a:t>RANGPUR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848600" cy="55927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20200315_092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752600"/>
            <a:ext cx="4364236" cy="4525963"/>
          </a:xfrm>
        </p:spPr>
      </p:pic>
      <p:sp>
        <p:nvSpPr>
          <p:cNvPr id="4" name="TextBox 3"/>
          <p:cNvSpPr txBox="1"/>
          <p:nvPr/>
        </p:nvSpPr>
        <p:spPr>
          <a:xfrm>
            <a:off x="1371600" y="381000"/>
            <a:ext cx="66294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১০ম </a:t>
            </a:r>
            <a:r>
              <a:rPr lang="en-US" sz="6000" dirty="0" err="1" smtClean="0"/>
              <a:t>শ্রেনি</a:t>
            </a:r>
            <a:r>
              <a:rPr lang="en-US" sz="6000" dirty="0" smtClean="0"/>
              <a:t>/</a:t>
            </a:r>
            <a:r>
              <a:rPr lang="en-US" sz="6000" dirty="0" err="1" smtClean="0"/>
              <a:t>বিজ্ঞান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বিঃ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20200315_0930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9547"/>
            <a:ext cx="3810000" cy="487265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2"/>
            <a:ext cx="4114800" cy="6746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20200315_0931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508772" cy="4678363"/>
          </a:xfrm>
        </p:spPr>
      </p:pic>
      <p:sp>
        <p:nvSpPr>
          <p:cNvPr id="7" name="TextBox 6"/>
          <p:cNvSpPr txBox="1"/>
          <p:nvPr/>
        </p:nvSpPr>
        <p:spPr>
          <a:xfrm>
            <a:off x="1066800" y="304800"/>
            <a:ext cx="69342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হাত</a:t>
            </a:r>
            <a:r>
              <a:rPr lang="en-US" sz="5400" dirty="0" smtClean="0"/>
              <a:t> </a:t>
            </a:r>
            <a:r>
              <a:rPr lang="en-US" sz="5400" dirty="0" err="1" smtClean="0"/>
              <a:t>ধোয়ার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নিয়ম</a:t>
            </a:r>
            <a:endParaRPr lang="en-US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পলিটেকনিক উচ্চ  বিদ্যালয়| রংপুর| POlYTECHNIC HIGH SCHOOL RANGPUR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2006-08-16T00:00:00Z</dcterms:created>
  <dcterms:modified xsi:type="dcterms:W3CDTF">2020-03-30T11:21:39Z</dcterms:modified>
</cp:coreProperties>
</file>