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24" r:id="rId3"/>
    <p:sldId id="302" r:id="rId4"/>
    <p:sldId id="305" r:id="rId5"/>
    <p:sldId id="306" r:id="rId6"/>
    <p:sldId id="307" r:id="rId7"/>
    <p:sldId id="308" r:id="rId8"/>
    <p:sldId id="320" r:id="rId9"/>
    <p:sldId id="319" r:id="rId10"/>
    <p:sldId id="317" r:id="rId11"/>
    <p:sldId id="322" r:id="rId12"/>
    <p:sldId id="323" r:id="rId13"/>
    <p:sldId id="321" r:id="rId14"/>
    <p:sldId id="316" r:id="rId15"/>
    <p:sldId id="312" r:id="rId16"/>
    <p:sldId id="289" r:id="rId17"/>
    <p:sldId id="293" r:id="rId18"/>
    <p:sldId id="294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99"/>
    <a:srgbClr val="FFFF00"/>
    <a:srgbClr val="FF3399"/>
    <a:srgbClr val="6600FF"/>
    <a:srgbClr val="008000"/>
    <a:srgbClr val="00330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1971" autoAdjust="0"/>
  </p:normalViewPr>
  <p:slideViewPr>
    <p:cSldViewPr>
      <p:cViewPr varScale="1">
        <p:scale>
          <a:sx n="64" d="100"/>
          <a:sy n="64" d="100"/>
        </p:scale>
        <p:origin x="10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149A-2021-4D66-AC4E-B6DA72EF508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68C7-3AA7-4EAA-98DD-BE2A59D27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1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নিকট থেকে পাঠ শিরোনাম বের করার লক্ষ্যে  প্রশ্ন 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যেমন- ১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ছবিগুলোতে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কী দেখতে পাচ্ছ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মাউস, কীবোর্ড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FF99A-135E-41E7-A131-7185DADDE2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রেডিও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টেপরেকর্ডার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টিভির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এসেছে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রিমোটে</a:t>
            </a:r>
            <a:r>
              <a:rPr lang="en-US" baseline="0" dirty="0" smtClean="0"/>
              <a:t> </a:t>
            </a: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F26D-A8BF-4E43-BEA6-F8A2D321D0D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4.jpg"/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12" Type="http://schemas.openxmlformats.org/officeDocument/2006/relationships/image" Target="../media/image40.jpg"/><Relationship Id="rId2" Type="http://schemas.openxmlformats.org/officeDocument/2006/relationships/image" Target="../media/image41.jpe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19.jpg"/><Relationship Id="rId5" Type="http://schemas.openxmlformats.org/officeDocument/2006/relationships/image" Target="../media/image42.jpeg"/><Relationship Id="rId15" Type="http://schemas.openxmlformats.org/officeDocument/2006/relationships/image" Target="../media/image44.jpg"/><Relationship Id="rId10" Type="http://schemas.openxmlformats.org/officeDocument/2006/relationships/image" Target="../media/image43.jpg"/><Relationship Id="rId4" Type="http://schemas.openxmlformats.org/officeDocument/2006/relationships/image" Target="../media/image38.jpeg"/><Relationship Id="rId9" Type="http://schemas.openxmlformats.org/officeDocument/2006/relationships/image" Target="../media/image23.jpe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655" y="55418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1600200"/>
            <a:ext cx="768234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45" y="857250"/>
            <a:ext cx="3442917" cy="85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95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950" dirty="0"/>
          </a:p>
        </p:txBody>
      </p:sp>
      <p:sp>
        <p:nvSpPr>
          <p:cNvPr id="3" name="Rectangle 2"/>
          <p:cNvSpPr/>
          <p:nvPr/>
        </p:nvSpPr>
        <p:spPr>
          <a:xfrm>
            <a:off x="1115616" y="4156338"/>
            <a:ext cx="684076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5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3505200" cy="173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Content Placeholder 5" descr="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990600"/>
            <a:ext cx="1981200" cy="127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s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685800"/>
            <a:ext cx="2343151" cy="177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Content Placeholder 3" descr="om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00400"/>
            <a:ext cx="2743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76600"/>
            <a:ext cx="20859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v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895600"/>
            <a:ext cx="2667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1066800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বো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96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b="1" dirty="0">
              <a:solidFill>
                <a:srgbClr val="66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78113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" y="487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 আর</a:t>
            </a:r>
            <a:endParaRPr lang="en-US" sz="3600" b="1" dirty="0">
              <a:solidFill>
                <a:srgbClr val="FF66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0" y="5029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502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188640"/>
            <a:ext cx="466537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4374" y="5827931"/>
            <a:ext cx="3962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45" grpId="0"/>
      <p:bldP spid="46" grpId="0"/>
      <p:bldP spid="47" grpId="0"/>
      <p:bldP spid="48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285752" y="609600"/>
            <a:ext cx="2228849" cy="2305051"/>
            <a:chOff x="285750" y="332746"/>
            <a:chExt cx="2228849" cy="2143125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332746"/>
              <a:ext cx="2228849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8" name="TextBox 107"/>
            <p:cNvSpPr txBox="1"/>
            <p:nvPr/>
          </p:nvSpPr>
          <p:spPr>
            <a:xfrm>
              <a:off x="457201" y="1066800"/>
              <a:ext cx="1905000" cy="600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99"/>
                  </a:solidFill>
                </a:rPr>
                <a:t>Hazi</a:t>
              </a:r>
              <a:r>
                <a:rPr lang="en-US" b="1" dirty="0" smtClean="0">
                  <a:solidFill>
                    <a:srgbClr val="000099"/>
                  </a:solidFill>
                </a:rPr>
                <a:t> Rashid Ali High School.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pic>
        <p:nvPicPr>
          <p:cNvPr id="109" name="Content Placeholder 3" descr="pr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827649"/>
            <a:ext cx="2057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109" descr="p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762000"/>
            <a:ext cx="312420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352800"/>
            <a:ext cx="2057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Content Placeholder 3" descr="ma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50" y="2967464"/>
            <a:ext cx="31623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112" descr="hedph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999" y="2819400"/>
            <a:ext cx="245129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1" name="TextBox 150"/>
          <p:cNvSpPr txBox="1"/>
          <p:nvPr/>
        </p:nvSpPr>
        <p:spPr>
          <a:xfrm>
            <a:off x="762000" y="2743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810000" y="2590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8580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37970" y="5334000"/>
            <a:ext cx="17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626537" y="5163234"/>
            <a:ext cx="17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8580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ইয়ারফোন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188640"/>
            <a:ext cx="466537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3650" y="5967901"/>
            <a:ext cx="3962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743200" y="152400"/>
            <a:ext cx="3455757" cy="692429"/>
          </a:xfrm>
          <a:prstGeom prst="wedgeRectCallout">
            <a:avLst>
              <a:gd name="adj1" fmla="val -16126"/>
              <a:gd name="adj2" fmla="val 48675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715000"/>
            <a:ext cx="7239000" cy="122097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67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67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আঊটপুট</a:t>
            </a:r>
            <a:r>
              <a:rPr lang="en-US" sz="3667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23" y="1032498"/>
            <a:ext cx="5993110" cy="44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374" y="3111500"/>
            <a:ext cx="1395473" cy="451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333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01" r="7370" b="6500"/>
          <a:stretch/>
        </p:blipFill>
        <p:spPr>
          <a:xfrm>
            <a:off x="444500" y="1143000"/>
            <a:ext cx="2557221" cy="1894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43000"/>
            <a:ext cx="2413222" cy="1894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143000"/>
            <a:ext cx="2540000" cy="1894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874" y="3111500"/>
            <a:ext cx="1395473" cy="451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টেপরেকর্ডার</a:t>
            </a:r>
            <a:endParaRPr lang="en-US" sz="2333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9076" y="3111500"/>
            <a:ext cx="1395473" cy="451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333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642" y="622905"/>
            <a:ext cx="2467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0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000" b="1" dirty="0">
              <a:ln>
                <a:solidFill>
                  <a:schemeClr val="tx1"/>
                </a:solidFill>
                <a:prstDash val="sysDot"/>
              </a:ln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3619500"/>
            <a:ext cx="2480945" cy="2058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3197"/>
          <a:stretch/>
        </p:blipFill>
        <p:spPr>
          <a:xfrm>
            <a:off x="3365500" y="3719200"/>
            <a:ext cx="2540001" cy="1859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407" r="10681" b="6455"/>
          <a:stretch/>
        </p:blipFill>
        <p:spPr>
          <a:xfrm>
            <a:off x="6540500" y="3719200"/>
            <a:ext cx="2095500" cy="1897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2500" y="5572621"/>
            <a:ext cx="1395473" cy="451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333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333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2514" y="5563149"/>
            <a:ext cx="1395473" cy="451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333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রেকর্ডার</a:t>
            </a:r>
            <a:endParaRPr lang="en-US" sz="2333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0514" y="5596484"/>
            <a:ext cx="1395473" cy="451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2333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2333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726655" y="1344283"/>
            <a:ext cx="3369345" cy="2910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6067" y="1623593"/>
            <a:ext cx="2480842" cy="166979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Rectangle 5"/>
          <p:cNvSpPr/>
          <p:nvPr/>
        </p:nvSpPr>
        <p:spPr>
          <a:xfrm>
            <a:off x="2887328" y="1487985"/>
            <a:ext cx="3048000" cy="1915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3866160" y="4229517"/>
            <a:ext cx="993303" cy="1186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64194" y="5488398"/>
            <a:ext cx="6392071" cy="480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67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67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67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67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3667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67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8493" y="5551898"/>
            <a:ext cx="5397500" cy="480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33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3333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333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333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3333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333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523" y="5503838"/>
            <a:ext cx="5773609" cy="5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67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3120" y="739495"/>
            <a:ext cx="271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336" y="180976"/>
            <a:ext cx="8915400" cy="899125"/>
            <a:chOff x="104336" y="180976"/>
            <a:chExt cx="8915400" cy="899125"/>
          </a:xfrm>
        </p:grpSpPr>
        <p:sp>
          <p:nvSpPr>
            <p:cNvPr id="39" name="Down Ribbon 38"/>
            <p:cNvSpPr/>
            <p:nvPr/>
          </p:nvSpPr>
          <p:spPr>
            <a:xfrm>
              <a:off x="104336" y="180976"/>
              <a:ext cx="8915400" cy="885824"/>
            </a:xfrm>
            <a:prstGeom prst="ribbon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6600" y="310660"/>
              <a:ext cx="2362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3" name="Picture 42" descr="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45249"/>
            <a:ext cx="1219202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23" y="1813589"/>
            <a:ext cx="18383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2845"/>
            <a:ext cx="1762126" cy="145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5" y="1822956"/>
            <a:ext cx="152400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TextBox 69"/>
          <p:cNvSpPr txBox="1"/>
          <p:nvPr/>
        </p:nvSpPr>
        <p:spPr>
          <a:xfrm>
            <a:off x="228600" y="4572000"/>
            <a:ext cx="879113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থেকে ইনপুট ও আউটপুট ডিভাই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2272" y="-26116"/>
            <a:ext cx="4800600" cy="990600"/>
            <a:chOff x="1752600" y="152400"/>
            <a:chExt cx="6096000" cy="1219200"/>
          </a:xfrm>
        </p:grpSpPr>
        <p:sp>
          <p:nvSpPr>
            <p:cNvPr id="2" name="7-Point Star 1"/>
            <p:cNvSpPr/>
            <p:nvPr/>
          </p:nvSpPr>
          <p:spPr>
            <a:xfrm>
              <a:off x="1752600" y="152400"/>
              <a:ext cx="6096000" cy="1219200"/>
            </a:xfrm>
            <a:prstGeom prst="star7">
              <a:avLst/>
            </a:prstGeom>
            <a:gradFill flip="none" rotWithShape="1">
              <a:gsLst>
                <a:gs pos="0">
                  <a:srgbClr val="FF66FF">
                    <a:tint val="66000"/>
                    <a:satMod val="160000"/>
                  </a:srgbClr>
                </a:gs>
                <a:gs pos="50000">
                  <a:srgbClr val="FF66FF">
                    <a:tint val="44500"/>
                    <a:satMod val="160000"/>
                  </a:srgbClr>
                </a:gs>
                <a:gs pos="100000">
                  <a:srgbClr val="FF66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92675" y="245915"/>
              <a:ext cx="2317449" cy="947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6" name="Picture 55" descr="0m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2" y="2133600"/>
            <a:ext cx="2366375" cy="170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hedph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20" y="2133600"/>
            <a:ext cx="181418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 descr="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3905250"/>
            <a:ext cx="1371601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" name="Picture 67" descr="s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9" y="5257800"/>
            <a:ext cx="2057400" cy="143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68" descr="p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181600"/>
            <a:ext cx="18383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69" descr="v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904" y="5105400"/>
            <a:ext cx="2057400" cy="150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 descr="mal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2" y="3581400"/>
            <a:ext cx="198119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05" y="5329239"/>
            <a:ext cx="1805352" cy="122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3686176"/>
            <a:ext cx="1933575" cy="172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8" y="3919538"/>
            <a:ext cx="1621632" cy="110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33600"/>
            <a:ext cx="1738313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286000"/>
            <a:ext cx="1643063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" name="Content Placeholder 3" descr="pri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38" y="391881"/>
            <a:ext cx="1752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838200"/>
            <a:ext cx="14478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97822"/>
            <a:ext cx="1476505" cy="120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Terminator 4"/>
          <p:cNvSpPr/>
          <p:nvPr/>
        </p:nvSpPr>
        <p:spPr>
          <a:xfrm>
            <a:off x="640557" y="19812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629400" y="20494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382000" y="19812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838200" y="37338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464894" y="3740297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5926604" y="36576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8153401" y="37338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838200" y="52578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ইনপুট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3509962" y="51054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ইনপুট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5562600" y="51816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ইনপুট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8170381" y="5105400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838200" y="6553201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ইনপুট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3200400" y="6553201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5926604" y="6553201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ইনপুট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8084510" y="6553201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200400"/>
            <a:ext cx="8382000" cy="258532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 ও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নামসহ এদের ব্যবহার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914400"/>
            <a:ext cx="39624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/>
          <p:cNvSpPr/>
          <p:nvPr/>
        </p:nvSpPr>
        <p:spPr>
          <a:xfrm>
            <a:off x="2438400" y="4495800"/>
            <a:ext cx="76200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100" y="355657"/>
            <a:ext cx="3278795" cy="122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NikoshBAN" panose="02000000000000000000"/>
            </a:endParaRPr>
          </a:p>
          <a:p>
            <a:pPr algn="ctr"/>
            <a:r>
              <a:rPr lang="en-US" sz="3000" dirty="0" err="1" smtClean="0">
                <a:latin typeface="NikoshBAN" panose="02000000000000000000"/>
              </a:rPr>
              <a:t>শিক্ষক</a:t>
            </a:r>
            <a:r>
              <a:rPr lang="en-US" sz="3000" dirty="0" smtClean="0">
                <a:latin typeface="NikoshBAN" panose="02000000000000000000"/>
              </a:rPr>
              <a:t> </a:t>
            </a:r>
            <a:r>
              <a:rPr lang="en-US" sz="3000" dirty="0" err="1" smtClean="0">
                <a:latin typeface="NikoshBAN" panose="02000000000000000000"/>
              </a:rPr>
              <a:t>পরিচিতি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563888" y="1947908"/>
            <a:ext cx="5580112" cy="3857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বদরুজ্জামান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নূরপুর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উচ্চ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গঞ্জ।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০১৭২৩-৯৭১৯৬০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md.badruzzaman69@gmail.com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1630"/>
            <a:ext cx="3024336" cy="3853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00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051720" y="188640"/>
            <a:ext cx="5057816" cy="166973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5866"/>
            <a:ext cx="5868144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৭ম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br>
              <a:rPr lang="bn-BD" sz="36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১২-০৩-২০২০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62" y="2385436"/>
            <a:ext cx="2886738" cy="34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398639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13716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33" y="1398639"/>
            <a:ext cx="3671367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3201" y="4724400"/>
            <a:ext cx="3962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ce3fde59ae258b2f94b0a15b1e37a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1981200" cy="1981200"/>
          </a:xfrm>
          <a:prstGeom prst="rect">
            <a:avLst/>
          </a:prstGeom>
        </p:spPr>
      </p:pic>
      <p:pic>
        <p:nvPicPr>
          <p:cNvPr id="5" name="Picture 4" descr="1129058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524000"/>
            <a:ext cx="2267857" cy="1905000"/>
          </a:xfrm>
          <a:prstGeom prst="rect">
            <a:avLst/>
          </a:prstGeom>
        </p:spPr>
      </p:pic>
      <p:pic>
        <p:nvPicPr>
          <p:cNvPr id="6" name="Picture 5" descr="multimedia-project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647825"/>
            <a:ext cx="2406037" cy="155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1" y="4724400"/>
            <a:ext cx="3962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419600" cy="944562"/>
          </a:xfr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2924944"/>
            <a:ext cx="825038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57200"/>
            <a:ext cx="3276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836" y="2347554"/>
            <a:ext cx="8347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836" y="1429434"/>
            <a:ext cx="705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876800"/>
            <a:ext cx="8763000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ইনপুট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ডিভাইস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ব্যবহার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কম্পি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উ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টারে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তথ্য, উপাত্ত ও নির্দেশ পাঠানো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32538"/>
            <a:ext cx="3770712" cy="2398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69038"/>
            <a:ext cx="3429000" cy="25255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124200" y="304800"/>
            <a:ext cx="2895600" cy="10820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531"/>
            <a:ext cx="8915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3124200" y="481480"/>
            <a:ext cx="2692643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33401" y="1420160"/>
            <a:ext cx="7620000" cy="170404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কম্পিউটার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মেমোরি আর প্রসেসর দিয়ে তথ্য ও উপাত্তের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উপর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প্রাপ্ত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 ফলাফল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পাওয়া যায়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7" descr="FP5QCAS0ZN3CCA0OA674CAU28EWTCA3CP2R0CABRZJTXCABXWZX3CAUYQGCYCAR79KP1CADISG56CABURR39CAQLGULDCA8SF0IMCAQKOZTLCAPDJ1ZFCAGEQ97JCA8BCLTECAPQDFRUCA9TNLZHCAA7TYL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694" y="3733800"/>
            <a:ext cx="3039941" cy="17649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hmCRONipuFLTVTcs.stand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859" y="3733800"/>
            <a:ext cx="3193805" cy="16729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7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328</Words>
  <Application>Microsoft Office PowerPoint</Application>
  <PresentationFormat>On-screen Show (4:3)</PresentationFormat>
  <Paragraphs>94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DOEL</cp:lastModifiedBy>
  <cp:revision>356</cp:revision>
  <dcterms:created xsi:type="dcterms:W3CDTF">2013-04-24T05:42:48Z</dcterms:created>
  <dcterms:modified xsi:type="dcterms:W3CDTF">2020-03-29T06:32:03Z</dcterms:modified>
</cp:coreProperties>
</file>