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2" r:id="rId4"/>
    <p:sldId id="285" r:id="rId5"/>
    <p:sldId id="264" r:id="rId6"/>
    <p:sldId id="281" r:id="rId7"/>
    <p:sldId id="279" r:id="rId8"/>
    <p:sldId id="286" r:id="rId9"/>
    <p:sldId id="266" r:id="rId10"/>
    <p:sldId id="261" r:id="rId11"/>
    <p:sldId id="267" r:id="rId12"/>
    <p:sldId id="260" r:id="rId13"/>
    <p:sldId id="268" r:id="rId14"/>
    <p:sldId id="269" r:id="rId15"/>
    <p:sldId id="288" r:id="rId16"/>
    <p:sldId id="263" r:id="rId17"/>
    <p:sldId id="290" r:id="rId18"/>
    <p:sldId id="262" r:id="rId19"/>
    <p:sldId id="259" r:id="rId20"/>
    <p:sldId id="291" r:id="rId21"/>
    <p:sldId id="272" r:id="rId22"/>
    <p:sldId id="28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1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bipulsarkar197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5" name="Picture 4" descr="image_459350_15831150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8534400" cy="4414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6" name="Picture 5" descr="image_483221_1583754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828801"/>
            <a:ext cx="8534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"/>
            <a:ext cx="54102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4114800"/>
            <a:ext cx="3352800" cy="15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আয়ত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752600"/>
          <a:ext cx="8763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আয়তঃ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</a:p>
                    <a:p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সমকোণ।আয়তের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35814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3657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563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63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267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AB=CD  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AD=BD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A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BC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53340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আয়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648200"/>
            <a:ext cx="225425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4" name="Picture 3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0"/>
            <a:ext cx="4191000" cy="609599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5867400" y="3962400"/>
            <a:ext cx="2667000" cy="1752600"/>
          </a:xfrm>
          <a:prstGeom prst="parallelogram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143000"/>
          <a:ext cx="81534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রম্বসঃরম্বস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চারটি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কোনো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নয়।রম্বসের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রম্বসক্ষেত্র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8800" y="5710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5710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3468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581400"/>
            <a:ext cx="571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AB=BC=CD=AD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AD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BC</a:t>
            </a:r>
            <a:endParaRPr lang="en-US" sz="2400" b="1" dirty="0"/>
          </a:p>
        </p:txBody>
      </p:sp>
      <p:pic>
        <p:nvPicPr>
          <p:cNvPr id="13" name="Picture 12" descr="রম্ব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2" y="4648200"/>
            <a:ext cx="1619248" cy="38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10" grpId="0" build="allAtOnce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4" name="Picture 3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8601"/>
            <a:ext cx="3657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1524000"/>
            <a:ext cx="2209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972560"/>
          <a:ext cx="80772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191516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বর্গঃ</a:t>
                      </a:r>
                      <a:r>
                        <a:rPr lang="en-US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অর্থা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প্রত্যেকটি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সমকোণ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সমান।বর্গের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বর্গক্ষেত্র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0" y="3043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1219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3043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828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ABCD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AB=BC=CD=AD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8956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বর্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1333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9" grpId="0" build="allAtOnce"/>
      <p:bldP spid="10" grpId="0" build="allAtOnce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 descr="ট্রাপিজিয়া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5219700" cy="8382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2590800" y="1752600"/>
            <a:ext cx="4572000" cy="1524000"/>
          </a:xfrm>
          <a:prstGeom prst="trapezoi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81400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ট্রাপিজিয়ামঃ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ট্রাপিজিয়াম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37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967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967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953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AD .BC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তির্যক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DC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ট্রাপিজিয়া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209800"/>
            <a:ext cx="1890655" cy="48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ঘুড়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6019800" cy="914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962400"/>
          <a:ext cx="8382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ঘুড়িঃযে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দুইজোড়া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সন্নিহিত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</a:p>
                    <a:p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তাকে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ঘুড়ি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36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6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V="1">
            <a:off x="38862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1676400"/>
            <a:ext cx="533400" cy="381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529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3619500" y="2324100"/>
            <a:ext cx="1066800" cy="533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V="1">
            <a:off x="39624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038600" y="1752600"/>
            <a:ext cx="3048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648200" y="18288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572000" y="1752600"/>
            <a:ext cx="228600" cy="22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962400" y="22860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4648200" y="2362200"/>
            <a:ext cx="2286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12720"/>
          <a:ext cx="8001000" cy="1554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অনুশীলনী-৮ . 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৬)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কর্ণ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দুইটি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সর্বসম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ত্রিভুজে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বিভক্ত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aseline="0" dirty="0" smtClean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1"/>
            <a:ext cx="5791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9282"/>
            <a:ext cx="9144000" cy="6907282"/>
          </a:xfrm>
          <a:prstGeom prst="rect">
            <a:avLst/>
          </a:prstGeom>
          <a:ln w="28575">
            <a:solidFill>
              <a:srgbClr val="FFC000"/>
            </a:solidFill>
            <a:prstDash val="sysDash"/>
          </a:ln>
        </p:spPr>
      </p:pic>
      <p:pic>
        <p:nvPicPr>
          <p:cNvPr id="19" name="Picture 18" descr="একক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314950" cy="93345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562600" y="2590800"/>
            <a:ext cx="2667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553200" y="24384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1800" y="34290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7162800" y="23622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53200" y="9906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5562600" y="9906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96200" y="609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53400" y="2209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3000" y="2209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962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9600" y="3429000"/>
            <a:ext cx="853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443371" y="4343400"/>
            <a:ext cx="287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latin typeface="Kalpurush" pitchFamily="2" charset="0"/>
                <a:ea typeface="Calibri" pitchFamily="34" charset="0"/>
                <a:cs typeface="Kalpurush" pitchFamily="2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81400" y="4343400"/>
            <a:ext cx="480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         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 descr="প্রমান -৬-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71800"/>
            <a:ext cx="8077200" cy="3200400"/>
          </a:xfrm>
          <a:prstGeom prst="rect">
            <a:avLst/>
          </a:prstGeom>
        </p:spPr>
      </p:pic>
      <p:pic>
        <p:nvPicPr>
          <p:cNvPr id="37" name="Picture 36" descr="বি নি -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90600"/>
            <a:ext cx="4419600" cy="1981200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5867400" y="1447800"/>
            <a:ext cx="26670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99" idx="2"/>
          </p:cNvCxnSpPr>
          <p:nvPr/>
        </p:nvCxnSpPr>
        <p:spPr>
          <a:xfrm rot="5400000" flipH="1" flipV="1">
            <a:off x="5143500" y="1866900"/>
            <a:ext cx="11430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810500" y="1866900"/>
            <a:ext cx="1143000" cy="304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5562600" y="1447800"/>
            <a:ext cx="2971800" cy="1143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91200" y="990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10600" y="1219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29600" y="2524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57800" y="2524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allAtOnce"/>
      <p:bldP spid="59" grpId="0" build="allAtOnce"/>
      <p:bldP spid="60" grpId="0" build="allAtOnce"/>
      <p:bldP spid="6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একক কাজের সমাধা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"/>
            <a:ext cx="5314950" cy="933450"/>
          </a:xfrm>
          <a:prstGeom prst="rect">
            <a:avLst/>
          </a:prstGeom>
        </p:spPr>
      </p:pic>
      <p:pic>
        <p:nvPicPr>
          <p:cNvPr id="8" name="Picture 7" descr="প্রমান -৬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2700337"/>
            <a:ext cx="5338762" cy="3548063"/>
          </a:xfrm>
          <a:prstGeom prst="rect">
            <a:avLst/>
          </a:prstGeom>
        </p:spPr>
      </p:pic>
      <p:pic>
        <p:nvPicPr>
          <p:cNvPr id="9" name="Picture 8" descr="স্লাই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10" name="Picture 9" descr="একক কাজের সমাধা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5314950" cy="933450"/>
          </a:xfrm>
          <a:prstGeom prst="rect">
            <a:avLst/>
          </a:prstGeom>
        </p:spPr>
      </p:pic>
      <p:pic>
        <p:nvPicPr>
          <p:cNvPr id="11" name="Picture 10" descr="প্রমান -৬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62200"/>
            <a:ext cx="7315200" cy="3852863"/>
          </a:xfrm>
          <a:prstGeom prst="rect">
            <a:avLst/>
          </a:prstGeom>
        </p:spPr>
      </p:pic>
      <p:pic>
        <p:nvPicPr>
          <p:cNvPr id="12" name="Picture 11" descr="অবশিষ্ট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905000"/>
            <a:ext cx="7467600" cy="94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5" name="Picture 4" descr="দলীয়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"/>
            <a:ext cx="4029075" cy="68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12192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.  ১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7432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৮)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8" name="Picture 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6858000" cy="533400"/>
          </a:xfrm>
          <a:prstGeom prst="rect">
            <a:avLst/>
          </a:prstGeom>
        </p:spPr>
      </p:pic>
      <p:pic>
        <p:nvPicPr>
          <p:cNvPr id="6" name="Picture 5" descr="প্রমান -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89916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6096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 .  ১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8" name="Picture 7" descr="দলীয় কাজের 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"/>
            <a:ext cx="6858000" cy="53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48800" y="1143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 .  ১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প্রমান 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14400"/>
            <a:ext cx="8839200" cy="510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8800" y="609601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 .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1"/>
            <a:ext cx="2819400" cy="5333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990600"/>
            <a:ext cx="30480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0" y="990600"/>
            <a:ext cx="4343400" cy="1371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0600" y="2362200"/>
            <a:ext cx="4114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2400" y="1447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800" b="1" dirty="0" smtClean="0"/>
              <a:t> </a:t>
            </a:r>
            <a:r>
              <a:rPr lang="en-US" b="1" dirty="0" smtClean="0"/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9000" y="182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6106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53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67600" y="2362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2296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248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2.5 m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0" y="2286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r>
              <a:rPr lang="en-US" sz="2400" b="1" dirty="0" smtClean="0"/>
              <a:t> </a:t>
            </a:r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609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  m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1524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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AED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১-৪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ন্নং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200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১)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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ক্ষেত্রফল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                            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3886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4724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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  <a:sym typeface="Symbol"/>
              </a:rPr>
              <a:t>BEF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5410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ABFD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15000" y="32004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উত্তরঃ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- ২৪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বর্গ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মিঃ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86400" y="3886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867400" y="47244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উত্তরঃ-৪ . 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19800" y="5486400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উত্তরঃ-৪ . ৫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30" grpId="0" build="allAtOnce"/>
      <p:bldP spid="31" grpId="0" build="allAtOnce"/>
      <p:bldP spid="32" grpId="0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pic>
        <p:nvPicPr>
          <p:cNvPr id="5" name="Picture 4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"/>
            <a:ext cx="64770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অনুশীলনীঃ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 .  ১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622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কর্ণদ্বয়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সমদ্বিখন্ডিত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।.</a:t>
            </a:r>
          </a:p>
          <a:p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১০)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যে,আয়তের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মধ্যবিন্দুসমুহের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8" name="Picture 7" descr="image_490807_1583390964 (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chiFL" pitchFamily="2" charset="0"/>
              </a:rPr>
              <a:t>শ্রেণিঃঅষ্টম</a:t>
            </a:r>
            <a:r>
              <a:rPr lang="en-US" sz="32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  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32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err="1" smtClean="0">
                <a:latin typeface="ArchiFL" pitchFamily="2" charset="0"/>
              </a:rPr>
              <a:t>অধ্যায়ঃঅষ্টম</a:t>
            </a:r>
            <a:r>
              <a:rPr lang="en-US" sz="2800" b="1" dirty="0" smtClean="0">
                <a:latin typeface="ArchiFL" pitchFamily="2" charset="0"/>
              </a:rPr>
              <a:t> (</a:t>
            </a:r>
            <a:r>
              <a:rPr lang="en-US" sz="2800" b="1" dirty="0" err="1" smtClean="0">
                <a:latin typeface="ArchiFL" pitchFamily="2" charset="0"/>
              </a:rPr>
              <a:t>চতুর্ভুজ</a:t>
            </a:r>
            <a:r>
              <a:rPr lang="en-US" sz="2000" b="1" dirty="0" smtClean="0">
                <a:latin typeface="ArchiFL" pitchFamily="2" charset="0"/>
              </a:rPr>
              <a:t>) </a:t>
            </a:r>
          </a:p>
          <a:p>
            <a:r>
              <a:rPr lang="en-US" sz="2400" b="1" dirty="0" smtClean="0">
                <a:latin typeface="ArchiFL" pitchFamily="2" charset="0"/>
              </a:rPr>
              <a:t>সময়ঃ৫০ </a:t>
            </a:r>
            <a:r>
              <a:rPr lang="en-US" sz="2400" b="1" dirty="0" err="1" smtClean="0">
                <a:latin typeface="ArchiFL" pitchFamily="2" charset="0"/>
              </a:rPr>
              <a:t>মিনিট</a:t>
            </a:r>
            <a:endParaRPr lang="en-US" sz="24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তারিখঃ২৯-০৩-২০২০ইং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7" name="Picture 6" descr="চতুর্ভুজ কন্টেট  পি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752600"/>
            <a:ext cx="3616138" cy="2871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0" y="152400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906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০ ১মিঃ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 descr="20200326_015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95400"/>
            <a:ext cx="1676400" cy="2078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20200326_0155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295400"/>
            <a:ext cx="1143000" cy="1985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838200" y="152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খোজার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2" name="Picture 11" descr="পতাক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876300" y="1104900"/>
            <a:ext cx="3505200" cy="1752600"/>
          </a:xfrm>
          <a:prstGeom prst="rect">
            <a:avLst/>
          </a:prstGeom>
        </p:spPr>
      </p:pic>
      <p:pic>
        <p:nvPicPr>
          <p:cNvPr id="13" name="Picture 12" descr="বোর্ড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1693359" cy="2819400"/>
          </a:xfrm>
          <a:prstGeom prst="rect">
            <a:avLst/>
          </a:prstGeom>
        </p:spPr>
      </p:pic>
      <p:pic>
        <p:nvPicPr>
          <p:cNvPr id="14" name="Picture 13" descr="২০টাকা১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696919" y="1380281"/>
            <a:ext cx="2760562" cy="1524000"/>
          </a:xfrm>
          <a:prstGeom prst="rect">
            <a:avLst/>
          </a:prstGeom>
        </p:spPr>
      </p:pic>
      <p:pic>
        <p:nvPicPr>
          <p:cNvPr id="19" name="Picture 18" descr="চতুর্ভুজ কন্টেট  পিক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3657600"/>
            <a:ext cx="6096000" cy="3024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>
            <a:off x="3657600" y="1371600"/>
            <a:ext cx="2438400" cy="1066800"/>
          </a:xfrm>
          <a:prstGeom prst="parallelogram">
            <a:avLst/>
          </a:prstGeom>
          <a:solidFill>
            <a:srgbClr val="C00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সামান্তরিক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20574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আয়ত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4648200"/>
            <a:ext cx="16002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বর্গ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7010400" y="1295400"/>
            <a:ext cx="1905000" cy="1371600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rapezoid 7"/>
          <p:cNvSpPr/>
          <p:nvPr/>
        </p:nvSpPr>
        <p:spPr>
          <a:xfrm>
            <a:off x="685800" y="4648200"/>
            <a:ext cx="2286000" cy="1447800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ট্রাপিজিয়াম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038600" y="4800600"/>
            <a:ext cx="1752600" cy="1676400"/>
          </a:xfrm>
          <a:prstGeom prst="diamond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ঘুড়ি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চতুর্ভু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29000"/>
            <a:ext cx="3733800" cy="8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5962650" y="1905000"/>
            <a:ext cx="135255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6" idx="0"/>
          </p:cNvCxnSpPr>
          <p:nvPr/>
        </p:nvCxnSpPr>
        <p:spPr>
          <a:xfrm rot="5400000">
            <a:off x="6772275" y="3629025"/>
            <a:ext cx="1981200" cy="5715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</p:cNvCxnSpPr>
          <p:nvPr/>
        </p:nvCxnSpPr>
        <p:spPr>
          <a:xfrm rot="5400000">
            <a:off x="704850" y="3562350"/>
            <a:ext cx="22860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5715000" y="5334000"/>
            <a:ext cx="12954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5"/>
          </p:cNvCxnSpPr>
          <p:nvPr/>
        </p:nvCxnSpPr>
        <p:spPr>
          <a:xfrm rot="10800000">
            <a:off x="2743202" y="1905000"/>
            <a:ext cx="1047749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743200" y="5321574"/>
            <a:ext cx="1447800" cy="31722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n Arrow 62"/>
          <p:cNvSpPr/>
          <p:nvPr/>
        </p:nvSpPr>
        <p:spPr>
          <a:xfrm rot="10800000">
            <a:off x="4724400" y="2438400"/>
            <a:ext cx="304800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371600" y="152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73914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Picture 65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152400"/>
            <a:ext cx="5867401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0"/>
            <a:ext cx="5048250" cy="1033463"/>
          </a:xfrm>
          <a:prstGeom prst="rect">
            <a:avLst/>
          </a:prstGeom>
        </p:spPr>
      </p:pic>
      <p:pic>
        <p:nvPicPr>
          <p:cNvPr id="5" name="Picture 4" descr="চতুর্ভুজের প্রকার ভে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43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2743200"/>
          <a:ext cx="8001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১)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বলতে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প্রকারভেদ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(৩)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ধর্মাবলি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যাচাই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যুক্তিমূলক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প্রমাণ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572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124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bipulsarkar1977@gmail.com</a:t>
            </a:r>
            <a:r>
              <a:rPr lang="en-US" b="1" dirty="0" smtClean="0"/>
              <a:t>                                                                                       </a:t>
            </a:r>
            <a:r>
              <a:rPr lang="en-US" b="1" dirty="0" smtClean="0">
                <a:solidFill>
                  <a:srgbClr val="C00000"/>
                </a:solidFill>
              </a:rPr>
              <a:t>01730169555 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67600" y="152400"/>
          <a:ext cx="1676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সময়ঃ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r>
                        <a:rPr lang="en-US" dirty="0" err="1" smtClean="0"/>
                        <a:t>মিঃ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চতুর্ভুজের সংগ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8" name="Picture 7" descr="20200119_19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" cy="59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82"/>
            <a:ext cx="9144000" cy="6907282"/>
          </a:xfrm>
          <a:prstGeom prst="rect">
            <a:avLst/>
          </a:prstGeom>
        </p:spPr>
      </p:pic>
      <p:pic>
        <p:nvPicPr>
          <p:cNvPr id="4" name="Picture 3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76200"/>
            <a:ext cx="4733925" cy="838200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4572000" y="1295400"/>
            <a:ext cx="4191000" cy="1524000"/>
          </a:xfrm>
          <a:prstGeom prst="parallelogram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4038600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সামান্তরিকঃ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চতুর্ভুজের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বাহুগুলো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পরস্পর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সমান্তরাল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</a:t>
                      </a:r>
                      <a:r>
                        <a:rPr lang="en-US" sz="4000" baseline="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সামান্তরিকের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সীমাবদ্ধ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ক্ষেত্রকে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সামান্তরিকক্ষেত্র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6514306" y="1332706"/>
            <a:ext cx="381794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439694" y="2780506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21336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1981200"/>
            <a:ext cx="381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833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05800" y="2743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4400" y="833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AB=CD   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AD=BD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AB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CD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A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 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BC</a:t>
            </a:r>
            <a:endParaRPr lang="en-US" b="1" dirty="0"/>
          </a:p>
        </p:txBody>
      </p:sp>
      <p:pic>
        <p:nvPicPr>
          <p:cNvPr id="21" name="Picture 20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88" y="1828800"/>
            <a:ext cx="2232312" cy="395259"/>
          </a:xfrm>
          <a:prstGeom prst="rect">
            <a:avLst/>
          </a:prstGeom>
        </p:spPr>
      </p:pic>
      <p:pic>
        <p:nvPicPr>
          <p:cNvPr id="22" name="Picture 21" descr="সামান্তিক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038600"/>
            <a:ext cx="1721427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allAtOnce"/>
      <p:bldP spid="17" grpId="0" build="allAtOnce"/>
      <p:bldP spid="18" grpId="0" build="allAtOnce"/>
      <p:bldP spid="19" grpId="0" build="allAtOnce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524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175</cp:revision>
  <dcterms:created xsi:type="dcterms:W3CDTF">2006-08-16T00:00:00Z</dcterms:created>
  <dcterms:modified xsi:type="dcterms:W3CDTF">2020-03-28T20:43:05Z</dcterms:modified>
</cp:coreProperties>
</file>