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82" r:id="rId4"/>
    <p:sldId id="285" r:id="rId5"/>
    <p:sldId id="264" r:id="rId6"/>
    <p:sldId id="281" r:id="rId7"/>
    <p:sldId id="279" r:id="rId8"/>
    <p:sldId id="286" r:id="rId9"/>
    <p:sldId id="266" r:id="rId10"/>
    <p:sldId id="261" r:id="rId11"/>
    <p:sldId id="267" r:id="rId12"/>
    <p:sldId id="260" r:id="rId13"/>
    <p:sldId id="268" r:id="rId14"/>
    <p:sldId id="269" r:id="rId15"/>
    <p:sldId id="288" r:id="rId16"/>
    <p:sldId id="263" r:id="rId17"/>
    <p:sldId id="262" r:id="rId18"/>
    <p:sldId id="259" r:id="rId19"/>
    <p:sldId id="290" r:id="rId20"/>
    <p:sldId id="272" r:id="rId21"/>
    <p:sldId id="28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8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hyperlink" Target="mailto:bipulsarkar1977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bipulsarkar1977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1"/>
            <a:ext cx="6581775" cy="1447800"/>
          </a:xfrm>
          <a:prstGeom prst="rect">
            <a:avLst/>
          </a:prstGeom>
        </p:spPr>
      </p:pic>
      <p:pic>
        <p:nvPicPr>
          <p:cNvPr id="8" name="Picture 7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9" name="Picture 8" descr="image_452486_15831474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52600"/>
            <a:ext cx="8839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4" name="Picture 3" descr="আয়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400"/>
            <a:ext cx="54102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4114800"/>
            <a:ext cx="3352800" cy="15240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আয়ত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752600"/>
          <a:ext cx="8763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0"/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আয়তঃ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</a:p>
                    <a:p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সমকোণ।আয়তের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আয়তক্ষেত্র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1600" y="35814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657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5634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5634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2672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ABCD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AB=CD   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AD=BD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CD 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A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BC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334000" y="53340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আয়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648200"/>
            <a:ext cx="225425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/>
      <p:bldP spid="8" grpId="0" build="allAtOnce"/>
      <p:bldP spid="9" grpId="0" build="allAtOnce"/>
      <p:bldP spid="10" grpId="0" build="allAtOnce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pic>
        <p:nvPicPr>
          <p:cNvPr id="4" name="Picture 3" descr="রম্ব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0"/>
            <a:ext cx="4191000" cy="609599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5867400" y="3962400"/>
            <a:ext cx="2667000" cy="1752600"/>
          </a:xfrm>
          <a:prstGeom prst="parallelogram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143000"/>
          <a:ext cx="81534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রম্বসঃরম্বস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দৈর্ঘ্য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অর্থা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ৎ ,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কোনো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নয়।রম্বসের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রম্বসক্ষেত্র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8800" y="57105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57105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3505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4400" y="34684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581400"/>
            <a:ext cx="5715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ABCD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AB=BC=CD=AD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CD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AD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BC</a:t>
            </a:r>
            <a:endParaRPr lang="en-US" sz="2400" b="1" dirty="0"/>
          </a:p>
        </p:txBody>
      </p:sp>
      <p:pic>
        <p:nvPicPr>
          <p:cNvPr id="13" name="Picture 12" descr="রম্ব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2" y="4648200"/>
            <a:ext cx="1619248" cy="387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/>
      <p:bldP spid="8" grpId="0" build="allAtOnce"/>
      <p:bldP spid="10" grpId="0" build="allAtOnce"/>
      <p:bldP spid="1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4" name="Picture 3" descr="বর্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1"/>
            <a:ext cx="3657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1524000"/>
            <a:ext cx="2209800" cy="17526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972560"/>
          <a:ext cx="80772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/>
              </a:tblGrid>
              <a:tr h="191516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বর্গঃ</a:t>
                      </a:r>
                      <a:r>
                        <a:rPr lang="en-US" sz="32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অর্থা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ৎ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প্রত্যেকটি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সমান।বর্গের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বর্গক্ষেত্র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76800" y="3043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3043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828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ABCD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AB=BC=CD=AD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28956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বর্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057400"/>
            <a:ext cx="13335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/>
      <p:bldP spid="8" grpId="0" build="allAtOnce"/>
      <p:bldP spid="9" grpId="0" build="allAtOnce"/>
      <p:bldP spid="10" grpId="0" build="allAtOnce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 descr="ট্রাপিজিয়া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2400"/>
            <a:ext cx="5219700" cy="838200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2590800" y="1752600"/>
            <a:ext cx="4572000" cy="1524000"/>
          </a:xfrm>
          <a:prstGeom prst="trapezoid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581400"/>
          <a:ext cx="8686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ট্রাপিজিয়ামঃ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জোড়া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ট্রাপিজিয়াম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1371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1371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2967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2967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953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ABCD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AD .BC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তির্যক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 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DC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ট্রাপিজিয়াম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2209800"/>
            <a:ext cx="1890655" cy="484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ঘুড়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6019800" cy="9144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3962400"/>
          <a:ext cx="8382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ঘুড়িঃযে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দুইজোড়া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</a:p>
                    <a:p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ঘুড়ি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10800000" flipV="1">
            <a:off x="3886200" y="1676400"/>
            <a:ext cx="5334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1676400"/>
            <a:ext cx="5334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152900" y="2324100"/>
            <a:ext cx="10668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619500" y="2324100"/>
            <a:ext cx="10668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3962400" y="18288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4038600" y="1752600"/>
            <a:ext cx="3048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4648200" y="18288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572000" y="17526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3962400" y="2286000"/>
            <a:ext cx="2286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4648200" y="2362200"/>
            <a:ext cx="2286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7" name="Picture 6" descr="একক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1"/>
            <a:ext cx="57912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3105835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১০)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যে,আয়তের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মধ্যবিন্দুসমুহের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0574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অনুশীলনীঃ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৮ .  ১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একক কাজের সমাধা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"/>
            <a:ext cx="5314950" cy="93345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6553200" y="24384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81800" y="34290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endParaRPr lang="en-US" sz="24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7162800" y="23622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2192000" y="37338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endParaRPr lang="en-US" sz="24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5562600" y="9906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696200" y="6096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53400" y="22098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53000" y="22098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696200" y="1828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9600" y="3429000"/>
            <a:ext cx="853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443371" y="4343400"/>
            <a:ext cx="2872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 smtClean="0"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81400" y="4343400"/>
            <a:ext cx="4800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          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506200" y="4114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82000" y="10007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B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62600" y="990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15000" y="1447800"/>
            <a:ext cx="2819400" cy="1524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715000" y="1447800"/>
            <a:ext cx="281940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5715000" y="1447800"/>
            <a:ext cx="2819400" cy="1524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0"/>
            <a:endCxn id="29" idx="2"/>
          </p:cNvCxnSpPr>
          <p:nvPr/>
        </p:nvCxnSpPr>
        <p:spPr>
          <a:xfrm rot="16200000" flipH="1">
            <a:off x="6362700" y="2209800"/>
            <a:ext cx="1524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1"/>
            <a:endCxn id="29" idx="3"/>
          </p:cNvCxnSpPr>
          <p:nvPr/>
        </p:nvCxnSpPr>
        <p:spPr>
          <a:xfrm rot="10800000" flipH="1">
            <a:off x="5715000" y="22098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9" idx="0"/>
            <a:endCxn id="29" idx="1"/>
          </p:cNvCxnSpPr>
          <p:nvPr/>
        </p:nvCxnSpPr>
        <p:spPr>
          <a:xfrm rot="16200000" flipH="1" flipV="1">
            <a:off x="6038850" y="1123950"/>
            <a:ext cx="762000" cy="1409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0"/>
            <a:endCxn id="29" idx="3"/>
          </p:cNvCxnSpPr>
          <p:nvPr/>
        </p:nvCxnSpPr>
        <p:spPr>
          <a:xfrm rot="16200000" flipH="1">
            <a:off x="7448550" y="1123950"/>
            <a:ext cx="762000" cy="1409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9" idx="3"/>
            <a:endCxn id="29" idx="2"/>
          </p:cNvCxnSpPr>
          <p:nvPr/>
        </p:nvCxnSpPr>
        <p:spPr>
          <a:xfrm flipH="1">
            <a:off x="7124700" y="2209800"/>
            <a:ext cx="14097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9" idx="1"/>
            <a:endCxn id="29" idx="2"/>
          </p:cNvCxnSpPr>
          <p:nvPr/>
        </p:nvCxnSpPr>
        <p:spPr>
          <a:xfrm rot="10800000" flipH="1" flipV="1">
            <a:off x="5715000" y="2209800"/>
            <a:ext cx="14097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প্রমান -১০-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0"/>
            <a:ext cx="8991600" cy="38100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1963400" y="3657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82000" y="2895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86400" y="2971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D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990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858000" y="2895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534400" y="19913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334000" y="19151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8" name="Picture 67" descr="বি নি ৯২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90600"/>
            <a:ext cx="5029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allAtOnce"/>
      <p:bldP spid="60" grpId="0" build="allAtOnce"/>
      <p:bldP spid="61" grpId="0" build="allAtOnce"/>
      <p:bldP spid="29" grpId="0" animBg="1"/>
      <p:bldP spid="56" grpId="0" build="allAtOnce"/>
      <p:bldP spid="57" grpId="0" build="allAtOnce"/>
      <p:bldP spid="62" grpId="0" build="allAtOnce"/>
      <p:bldP spid="63" grpId="0" build="allAtOnce"/>
      <p:bldP spid="65" grpId="0" build="allAtOnce"/>
      <p:bldP spid="66" grpId="0" build="allAtOnce"/>
      <p:bldP spid="6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5" name="Picture 4" descr="দলীয়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2400"/>
            <a:ext cx="4029075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121920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অনুশীলনীঃ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৮ .  ১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105835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১১)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সমদ্বিখন্ডিত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pic>
        <p:nvPicPr>
          <p:cNvPr id="8" name="Picture 7" descr="দলীয় কাজের 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"/>
            <a:ext cx="6858000" cy="533400"/>
          </a:xfrm>
          <a:prstGeom prst="rect">
            <a:avLst/>
          </a:prstGeom>
        </p:spPr>
      </p:pic>
      <p:pic>
        <p:nvPicPr>
          <p:cNvPr id="9" name="Picture 8" descr="বিনি-৯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066800"/>
            <a:ext cx="8153400" cy="525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9906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অনুশীলনীঃ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৮ .  ১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একক কাজের সমাধা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"/>
            <a:ext cx="5314950" cy="933450"/>
          </a:xfrm>
          <a:prstGeom prst="rect">
            <a:avLst/>
          </a:prstGeom>
        </p:spPr>
      </p:pic>
      <p:pic>
        <p:nvPicPr>
          <p:cNvPr id="8" name="Picture 7" descr="প্রমান -৬-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2700337"/>
            <a:ext cx="5338762" cy="3548063"/>
          </a:xfrm>
          <a:prstGeom prst="rect">
            <a:avLst/>
          </a:prstGeom>
        </p:spPr>
      </p:pic>
      <p:pic>
        <p:nvPicPr>
          <p:cNvPr id="9" name="Picture 8" descr="স্লাই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pic>
        <p:nvPicPr>
          <p:cNvPr id="13" name="Picture 12" descr="প্রমান -৯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0"/>
            <a:ext cx="8077200" cy="640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2209800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</a:t>
                      </a:r>
                      <a:r>
                        <a:rPr lang="en-US" dirty="0" err="1" smtClean="0"/>
                        <a:t>সহকারী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শিক্ষক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গণিত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2401"/>
            <a:ext cx="2819400" cy="5333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0" y="990600"/>
            <a:ext cx="3048000" cy="1371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0" y="990600"/>
            <a:ext cx="4343400" cy="1371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00600" y="2362200"/>
            <a:ext cx="4114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2400" y="1447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</a:t>
            </a:r>
            <a:r>
              <a:rPr lang="en-US" sz="2800" b="1" dirty="0" smtClean="0"/>
              <a:t> </a:t>
            </a:r>
            <a:r>
              <a:rPr lang="en-US" b="1" dirty="0" smtClean="0"/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39000" y="1828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610600" y="2296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0" y="533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391400" y="533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467600" y="2362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19600" y="2296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924800" y="137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2.5 m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001000" y="2286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400" b="1" dirty="0" smtClean="0"/>
              <a:t> </a:t>
            </a:r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43600" y="609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  m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15240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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AED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ABCD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১-৪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ন্নং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3200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১)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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এর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ক্ষেত্রফল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?                            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" y="3886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        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4724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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  <a:sym typeface="Symbol"/>
              </a:rPr>
              <a:t>BEF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" y="5410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ABFD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15000" y="32004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উত্তরঃ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- ২৪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মিঃ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86400" y="38862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মিঃ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867400" y="47244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উত্তরঃ-৪ . ৫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মিঃ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019800" y="5486400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উত্তরঃ-৪ . ৫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  <p:bldP spid="30" grpId="0" build="allAtOnce"/>
      <p:bldP spid="31" grpId="0" build="allAtOnce"/>
      <p:bldP spid="32" grpId="0" build="allAtOnce"/>
      <p:bldP spid="34" grpId="0" build="allAtOnce"/>
      <p:bldP spid="35" grpId="0" build="allAtOnce"/>
      <p:bldP spid="36" grpId="0" build="allAtOnce"/>
      <p:bldP spid="37" grpId="0" build="allAtOnce"/>
      <p:bldP spid="38" grpId="0" build="allAtOnce"/>
      <p:bldP spid="39" grpId="0" build="allAtOnce"/>
      <p:bldP spid="40" grpId="0" build="allAtOnce"/>
      <p:bldP spid="4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pic>
        <p:nvPicPr>
          <p:cNvPr id="5" name="Picture 4" descr="20200214_180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6200"/>
            <a:ext cx="64770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447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অনুশীলনীঃ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৮ .  ১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3622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সমদ্বিখন্ডক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।.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সমদ্বিখন্ডক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"/>
            <a:ext cx="5857875" cy="914400"/>
          </a:xfrm>
          <a:prstGeom prst="rect">
            <a:avLst/>
          </a:prstGeom>
        </p:spPr>
      </p:pic>
      <p:pic>
        <p:nvPicPr>
          <p:cNvPr id="5" name="Picture 4" descr="image_492074_15832954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8839199" cy="4648199"/>
          </a:xfrm>
          <a:prstGeom prst="rect">
            <a:avLst/>
          </a:prstGeom>
        </p:spPr>
      </p:pic>
      <p:pic>
        <p:nvPicPr>
          <p:cNvPr id="7" name="Picture 6" descr="image_111594_15834286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pic>
        <p:nvPicPr>
          <p:cNvPr id="9" name="Picture 8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10" name="Picture 9" descr="image_459350_158311507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16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"/>
            <a:ext cx="5486400" cy="881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2209800"/>
            <a:ext cx="4572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chiFL" pitchFamily="2" charset="0"/>
              </a:rPr>
              <a:t>শ্রেণিঃঅষ্টম</a:t>
            </a:r>
            <a:r>
              <a:rPr lang="en-US" sz="3200" b="1" dirty="0" smtClean="0">
                <a:latin typeface="ArchiFL" pitchFamily="2" charset="0"/>
              </a:rPr>
              <a:t> </a:t>
            </a:r>
            <a:r>
              <a:rPr lang="en-US" sz="2800" b="1" dirty="0" smtClean="0">
                <a:latin typeface="ArchiFL" pitchFamily="2" charset="0"/>
              </a:rPr>
              <a:t>  </a:t>
            </a:r>
          </a:p>
          <a:p>
            <a:r>
              <a:rPr lang="en-US" sz="3200" b="1" dirty="0" err="1" smtClean="0">
                <a:solidFill>
                  <a:srgbClr val="00B050"/>
                </a:solidFill>
                <a:latin typeface="ArchiFL" pitchFamily="2" charset="0"/>
              </a:rPr>
              <a:t>বিষয়ঃ</a:t>
            </a:r>
            <a:r>
              <a:rPr lang="en-US" sz="32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chiFL" pitchFamily="2" charset="0"/>
              </a:rPr>
              <a:t>গণিত</a:t>
            </a:r>
            <a:r>
              <a:rPr lang="en-US" sz="32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</a:p>
          <a:p>
            <a:r>
              <a:rPr lang="en-US" sz="2400" b="1" dirty="0" smtClean="0">
                <a:latin typeface="ArchiFL" pitchFamily="2" charset="0"/>
              </a:rPr>
              <a:t> </a:t>
            </a:r>
            <a:r>
              <a:rPr lang="en-US" sz="2800" b="1" dirty="0" err="1" smtClean="0">
                <a:latin typeface="ArchiFL" pitchFamily="2" charset="0"/>
              </a:rPr>
              <a:t>অধ্যায়ঃঅষ্টম</a:t>
            </a:r>
            <a:r>
              <a:rPr lang="en-US" sz="2800" b="1" dirty="0" smtClean="0">
                <a:latin typeface="ArchiFL" pitchFamily="2" charset="0"/>
              </a:rPr>
              <a:t> (</a:t>
            </a:r>
            <a:r>
              <a:rPr lang="en-US" sz="2800" b="1" dirty="0" err="1" smtClean="0">
                <a:latin typeface="ArchiFL" pitchFamily="2" charset="0"/>
              </a:rPr>
              <a:t>চতুর্ভুজ</a:t>
            </a:r>
            <a:r>
              <a:rPr lang="en-US" sz="2000" b="1" dirty="0" smtClean="0">
                <a:latin typeface="ArchiFL" pitchFamily="2" charset="0"/>
              </a:rPr>
              <a:t>) </a:t>
            </a:r>
          </a:p>
          <a:p>
            <a:r>
              <a:rPr lang="en-US" sz="2400" b="1" dirty="0" smtClean="0">
                <a:latin typeface="ArchiFL" pitchFamily="2" charset="0"/>
              </a:rPr>
              <a:t>সময়ঃ৫০ </a:t>
            </a:r>
            <a:r>
              <a:rPr lang="en-US" sz="2400" b="1" dirty="0" err="1" smtClean="0">
                <a:latin typeface="ArchiFL" pitchFamily="2" charset="0"/>
              </a:rPr>
              <a:t>মিনিট</a:t>
            </a:r>
            <a:endParaRPr lang="en-US" sz="2400" b="1" dirty="0" smtClean="0">
              <a:latin typeface="ArchiFL" pitchFamily="2" charset="0"/>
            </a:endParaRPr>
          </a:p>
          <a:p>
            <a:r>
              <a:rPr lang="en-US" b="1" dirty="0" smtClean="0">
                <a:latin typeface="ArchiFL" pitchFamily="2" charset="0"/>
              </a:rPr>
              <a:t> </a:t>
            </a:r>
            <a:r>
              <a:rPr lang="en-US" sz="2400" b="1" dirty="0" smtClean="0">
                <a:latin typeface="ArchiFL" pitchFamily="2" charset="0"/>
              </a:rPr>
              <a:t>তারিখঃ২৯-০৩-২০২০ইং </a:t>
            </a:r>
            <a:endParaRPr lang="en-US" sz="2400" b="1" dirty="0">
              <a:latin typeface="ArchiFL" pitchFamily="2" charset="0"/>
            </a:endParaRPr>
          </a:p>
        </p:txBody>
      </p:sp>
      <p:pic>
        <p:nvPicPr>
          <p:cNvPr id="7" name="Picture 6" descr="চতুর্ভুজ কন্টেট  পিক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752600"/>
            <a:ext cx="3616138" cy="2871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bipulsarkar1977@gmail.com</a:t>
            </a:r>
            <a:r>
              <a:rPr lang="en-US" b="1" dirty="0" smtClean="0"/>
              <a:t>                                      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01730169555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15200" y="152400"/>
          <a:ext cx="1828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9906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০ ১মিঃ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15" descr="20200326_0155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295400"/>
            <a:ext cx="1676400" cy="20785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20200326_0155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295400"/>
            <a:ext cx="1143000" cy="19857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838200" y="152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লক্ষকর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মিল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খোজার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চেষ্টা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12" name="Picture 11" descr="পতাক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876300" y="1104900"/>
            <a:ext cx="3505200" cy="1752600"/>
          </a:xfrm>
          <a:prstGeom prst="rect">
            <a:avLst/>
          </a:prstGeom>
        </p:spPr>
      </p:pic>
      <p:pic>
        <p:nvPicPr>
          <p:cNvPr id="13" name="Picture 12" descr="বোর্ড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3800"/>
            <a:ext cx="1693359" cy="2819400"/>
          </a:xfrm>
          <a:prstGeom prst="rect">
            <a:avLst/>
          </a:prstGeom>
        </p:spPr>
      </p:pic>
      <p:pic>
        <p:nvPicPr>
          <p:cNvPr id="14" name="Picture 13" descr="২০টাকা১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696919" y="1380281"/>
            <a:ext cx="2760562" cy="1524000"/>
          </a:xfrm>
          <a:prstGeom prst="rect">
            <a:avLst/>
          </a:prstGeom>
        </p:spPr>
      </p:pic>
      <p:pic>
        <p:nvPicPr>
          <p:cNvPr id="19" name="Picture 18" descr="চতুর্ভুজ কন্টেট  পিক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3657600"/>
            <a:ext cx="6096000" cy="3024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>
            <a:off x="3657600" y="1371600"/>
            <a:ext cx="2438400" cy="1066800"/>
          </a:xfrm>
          <a:prstGeom prst="parallelogram">
            <a:avLst/>
          </a:prstGeom>
          <a:solidFill>
            <a:srgbClr val="C000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সামান্তরিক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371600"/>
            <a:ext cx="20574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আয়ত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4648200"/>
            <a:ext cx="16002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বর্গ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7010400" y="1295400"/>
            <a:ext cx="1905000" cy="137160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রম্বস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rapezoid 7"/>
          <p:cNvSpPr/>
          <p:nvPr/>
        </p:nvSpPr>
        <p:spPr>
          <a:xfrm>
            <a:off x="685800" y="4648200"/>
            <a:ext cx="2286000" cy="1447800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ট্রাপিজিয়াম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038600" y="4800600"/>
            <a:ext cx="1752600" cy="1676400"/>
          </a:xfrm>
          <a:prstGeom prst="diamond">
            <a:avLst/>
          </a:prstGeom>
          <a:solidFill>
            <a:srgbClr val="C0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ঘুড়ি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চতুর্ভু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429000"/>
            <a:ext cx="3733800" cy="83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5962650" y="1905000"/>
            <a:ext cx="135255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6" idx="0"/>
          </p:cNvCxnSpPr>
          <p:nvPr/>
        </p:nvCxnSpPr>
        <p:spPr>
          <a:xfrm rot="5400000">
            <a:off x="6772275" y="3629025"/>
            <a:ext cx="1981200" cy="5715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</p:cNvCxnSpPr>
          <p:nvPr/>
        </p:nvCxnSpPr>
        <p:spPr>
          <a:xfrm rot="5400000">
            <a:off x="704850" y="3562350"/>
            <a:ext cx="2286000" cy="381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5715000" y="5334000"/>
            <a:ext cx="1295400" cy="304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5"/>
          </p:cNvCxnSpPr>
          <p:nvPr/>
        </p:nvCxnSpPr>
        <p:spPr>
          <a:xfrm rot="10800000">
            <a:off x="2743202" y="1905000"/>
            <a:ext cx="1047749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43200" y="5321574"/>
            <a:ext cx="1447800" cy="31722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Down Arrow 62"/>
          <p:cNvSpPr/>
          <p:nvPr/>
        </p:nvSpPr>
        <p:spPr>
          <a:xfrm rot="10800000">
            <a:off x="4724400" y="2438400"/>
            <a:ext cx="304800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371600" y="152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391400" y="152400"/>
          <a:ext cx="1676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 </a:t>
                      </a:r>
                      <a:r>
                        <a:rPr lang="en-US" dirty="0" err="1" smtClean="0"/>
                        <a:t>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" name="Picture 65" descr="চতুর্ভুজের প্রকার ভে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152400"/>
            <a:ext cx="58674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আজকের 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0"/>
            <a:ext cx="5048250" cy="1033463"/>
          </a:xfrm>
          <a:prstGeom prst="rect">
            <a:avLst/>
          </a:prstGeom>
        </p:spPr>
      </p:pic>
      <p:pic>
        <p:nvPicPr>
          <p:cNvPr id="5" name="Picture 4" descr="চতুর্ভুজের প্রকার ভে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43000"/>
            <a:ext cx="7924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2114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1"/>
            <a:ext cx="6858000" cy="838200"/>
          </a:xfrm>
          <a:prstGeom prst="rect">
            <a:avLst/>
          </a:prstGeom>
        </p:spPr>
      </p:pic>
      <p:pic>
        <p:nvPicPr>
          <p:cNvPr id="6" name="Picture 5" descr="20200214_2137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28601"/>
            <a:ext cx="6372225" cy="9144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2743200"/>
          <a:ext cx="8001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১)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বলতে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(২) </a:t>
                      </a:r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প্রকারভেদ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(৩)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ধর্মাবলি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যাচাই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যুক্তিমূলক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প্রমাণ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 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5334000" y="4572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124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bipulsarkar1977@gmail.com</a:t>
            </a:r>
            <a:r>
              <a:rPr lang="en-US" b="1" dirty="0" smtClean="0"/>
              <a:t>                                     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01730169555 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467600" y="152400"/>
          <a:ext cx="1676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৩ </a:t>
                      </a:r>
                      <a:r>
                        <a:rPr lang="en-US" dirty="0" err="1" smtClean="0"/>
                        <a:t>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চতুর্ভুজের সংগ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pic>
        <p:nvPicPr>
          <p:cNvPr id="8" name="Picture 7" descr="20200119_193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9600" cy="592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4" name="Picture 3" descr="সামান্তিক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76200"/>
            <a:ext cx="4733925" cy="838200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4572000" y="1295400"/>
            <a:ext cx="4191000" cy="1524000"/>
          </a:xfrm>
          <a:prstGeom prst="parallelogram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4038600"/>
          <a:ext cx="8001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সামান্তরিকঃ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40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সামান্তরিকক্ষেত্র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 flipH="1" flipV="1">
            <a:off x="6514306" y="1332706"/>
            <a:ext cx="381794" cy="7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6439694" y="2780506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0" y="19812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82000" y="21336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21336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19812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833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2819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5800" y="2743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4400" y="833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37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ABCD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AB=CD   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AD=BD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CD 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A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BC</a:t>
            </a:r>
            <a:endParaRPr lang="en-US" b="1" dirty="0"/>
          </a:p>
        </p:txBody>
      </p:sp>
      <p:pic>
        <p:nvPicPr>
          <p:cNvPr id="21" name="Picture 20" descr="সামান্তিক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288" y="1828800"/>
            <a:ext cx="2232312" cy="395259"/>
          </a:xfrm>
          <a:prstGeom prst="rect">
            <a:avLst/>
          </a:prstGeom>
        </p:spPr>
      </p:pic>
      <p:pic>
        <p:nvPicPr>
          <p:cNvPr id="22" name="Picture 21" descr="সামান্তিক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038600"/>
            <a:ext cx="1721427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build="allAtOnce"/>
      <p:bldP spid="17" grpId="0" build="allAtOnce"/>
      <p:bldP spid="18" grpId="0" build="allAtOnce"/>
      <p:bldP spid="19" grpId="0" build="allAtOnce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503</Words>
  <Application>Microsoft Office PowerPoint</Application>
  <PresentationFormat>On-screen Show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mogno</cp:lastModifiedBy>
  <cp:revision>187</cp:revision>
  <dcterms:created xsi:type="dcterms:W3CDTF">2006-08-16T00:00:00Z</dcterms:created>
  <dcterms:modified xsi:type="dcterms:W3CDTF">2020-03-29T07:50:49Z</dcterms:modified>
</cp:coreProperties>
</file>