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2" r:id="rId4"/>
    <p:sldId id="263" r:id="rId5"/>
    <p:sldId id="258" r:id="rId6"/>
    <p:sldId id="275" r:id="rId7"/>
    <p:sldId id="264" r:id="rId8"/>
    <p:sldId id="274" r:id="rId9"/>
    <p:sldId id="266" r:id="rId10"/>
    <p:sldId id="270" r:id="rId11"/>
    <p:sldId id="271" r:id="rId12"/>
    <p:sldId id="273" r:id="rId13"/>
    <p:sldId id="268" r:id="rId14"/>
    <p:sldId id="259" r:id="rId15"/>
    <p:sldId id="26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00FFCC"/>
    <a:srgbClr val="66FF66"/>
    <a:srgbClr val="FFDDFF"/>
    <a:srgbClr val="CCFF33"/>
    <a:srgbClr val="CCFF99"/>
    <a:srgbClr val="C1FFF3"/>
    <a:srgbClr val="996633"/>
    <a:srgbClr val="D5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759D4-BC8B-4670-9FCA-C1E766517F8D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7B1FA-4149-49D6-BA1B-CE57D321E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27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1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মানিকের কয়টি কমলা ধরা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হল? নয়নের কয়টি কমলা হবে?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শিক্ষক সহায়তা করতে পারেন।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15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৪ মিনিট। প্রয়জনে শিক্ষক প্রশ্নত্তোরের মাধতমে সঠিক উত্তর নির্ণয়ে সহায়তা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76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শিক্ষক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6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সময়—৫ মিনিট। </a:t>
            </a:r>
            <a:r>
              <a:rPr lang="bn-IN" dirty="0" smtClean="0"/>
              <a:t>মিনিট।শিক্ষক</a:t>
            </a:r>
            <a:r>
              <a:rPr lang="bn-IN" baseline="0" dirty="0" smtClean="0"/>
              <a:t> সমস্যাটি শিক্ষার্থীদের দ্বারা বোর্ডে সমাধানে সহায়তা করতে পারেন এবং প্রয়োজনে ব্যাখ্যা দিতে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28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সময়—৪ মিনিট। </a:t>
            </a:r>
            <a:r>
              <a:rPr lang="bn-IN" sz="3200" baseline="0" dirty="0" smtClean="0">
                <a:latin typeface="NikoshBAN" pitchFamily="2" charset="0"/>
                <a:cs typeface="NikoshBAN" pitchFamily="2" charset="0"/>
              </a:rPr>
              <a:t>সঠিক উত্তর</a:t>
            </a:r>
            <a:r>
              <a:rPr lang="bn-IN" sz="3200" baseline="0" dirty="0" smtClean="0"/>
              <a:t>টি শিক্ষার্থীদের দ্বারা বোর্ডে লিখতে শিক্ষক সহায়তা করতে পারেন এবং প্রয়োজনে ব্যাখ্যা দিতে পারেন।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14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দক্ষতা অর্জনে প্রদত্ত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সৃ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জনশীল প্রশ্নটি বাড়ির কাজ হিসেবে দেওয়া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5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কয়টি লগেন্স বিক্রয় হল? কয়টি লগেন্স অবিক্রিত থাকল? 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চকলেট ও লজেন্সের চিত্রটি দেখিয়ে পাঠের অনুকুল পরিবেশ সৃষ্টি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9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কয়টি আম পচে গেলো?কয়টি আম পড়ে গেলো? কয়টি গাছে থেকে গেলো? মোট আমের সংখ্যা কত? কি গঠন করা যায়? প্রশ্ন করে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পাঠঘোষণা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করা যেতে পারে।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9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হাইড করে রাখা যেতে পারে অথবা দেখানো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মীনার বলের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সংখ্যা কত? কনকের কয়টি কম আছে? কনকের বলের সংখ্যা কত?  </a:t>
            </a:r>
            <a:r>
              <a:rPr lang="en-US" baseline="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এর মান কত?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বাস্তব সমস্যা তৈরি ও ব্যাখ্যা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3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বাস্তব সমস্যা দ্বারা 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মধ্যে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সমীকরন গঠনের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ধারাবাহিক নিয়ম ব্যাখ্যা করে সঠিক ধারনা দেওয়ার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1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সমস্যাটি শিক্ষার্থী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সমাধান করতে এবং সঠিক উত্তর নির্ণয় করতে শিক্ষক সহায়তা করতে পারেন।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98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সময়---৫ মিনিট।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প্রয়জনে শিক্ষক প্রশ্নত্তোরের মাধতমে সঠিক উত্তর নির্ণয়ে সহায়তা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78;&#2503;&#2439;&#2482;-shabujnamuri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4572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54417"/>
            <a:ext cx="4267200" cy="259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2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931921" y="1066800"/>
            <a:ext cx="1546858" cy="1433195"/>
            <a:chOff x="5762623" y="3919855"/>
            <a:chExt cx="1546858" cy="1433195"/>
          </a:xfrm>
        </p:grpSpPr>
        <p:grpSp>
          <p:nvGrpSpPr>
            <p:cNvPr id="17" name="Group 16"/>
            <p:cNvGrpSpPr/>
            <p:nvPr/>
          </p:nvGrpSpPr>
          <p:grpSpPr>
            <a:xfrm>
              <a:off x="6166481" y="3919855"/>
              <a:ext cx="762000" cy="762000"/>
              <a:chOff x="5048250" y="4591050"/>
              <a:chExt cx="762000" cy="762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62623" y="4591050"/>
              <a:ext cx="762000" cy="762000"/>
              <a:chOff x="5048250" y="4591050"/>
              <a:chExt cx="762000" cy="7620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547481" y="4591050"/>
              <a:ext cx="762000" cy="762000"/>
              <a:chOff x="5048250" y="4591050"/>
              <a:chExt cx="762000" cy="7620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08547"/>
            <a:ext cx="2002163" cy="155365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229100" y="1500045"/>
            <a:ext cx="762000" cy="762000"/>
            <a:chOff x="5048250" y="4591050"/>
            <a:chExt cx="762000" cy="762000"/>
          </a:xfrm>
        </p:grpSpPr>
        <p:sp>
          <p:nvSpPr>
            <p:cNvPr id="8" name="Oval 7"/>
            <p:cNvSpPr/>
            <p:nvPr/>
          </p:nvSpPr>
          <p:spPr>
            <a:xfrm>
              <a:off x="5048250" y="4591050"/>
              <a:ext cx="762000" cy="7620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10200" y="4681855"/>
              <a:ext cx="114300" cy="76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86" y="780181"/>
            <a:ext cx="1905000" cy="15820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370" y="659559"/>
            <a:ext cx="1987359" cy="1702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552451" y="4840068"/>
            <a:ext cx="132207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0925" y="4840069"/>
            <a:ext cx="114967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2" name="Straight Arrow Connector 2051"/>
          <p:cNvCxnSpPr/>
          <p:nvPr/>
        </p:nvCxnSpPr>
        <p:spPr>
          <a:xfrm flipV="1">
            <a:off x="1874520" y="3221070"/>
            <a:ext cx="2707004" cy="1618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4581525" y="3221070"/>
            <a:ext cx="2879400" cy="1618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Up Arrow Callout 2058"/>
          <p:cNvSpPr/>
          <p:nvPr/>
        </p:nvSpPr>
        <p:spPr>
          <a:xfrm>
            <a:off x="3244215" y="2895600"/>
            <a:ext cx="2899409" cy="914400"/>
          </a:xfrm>
          <a:prstGeom prst="upArrowCallou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Box 2062"/>
          <p:cNvSpPr txBox="1"/>
          <p:nvPr/>
        </p:nvSpPr>
        <p:spPr>
          <a:xfrm>
            <a:off x="3581400" y="3916740"/>
            <a:ext cx="2082621" cy="1569660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+ 3x = 36</a:t>
            </a: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or,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4x = 36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  x = 9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2450" y="3246328"/>
            <a:ext cx="8058149" cy="1554272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মানিকের কাছে যতগুলো কমলা আছে, নয়নের কাছে তার তিনগুণ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কমলা আছে। দুজনের মোট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কমলা আছে।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তাদের প্রত্যেকের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নিকট কয়টি কমলা আছে?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1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67" name="TextBox 2066"/>
          <p:cNvSpPr txBox="1"/>
          <p:nvPr/>
        </p:nvSpPr>
        <p:spPr>
          <a:xfrm>
            <a:off x="552451" y="5696932"/>
            <a:ext cx="8058147" cy="5847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মানিক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9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টি এবং নয়ন =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b="1" dirty="0" smtClean="0">
                <a:latin typeface="Times New Roman"/>
                <a:cs typeface="Times New Roman"/>
                <a:sym typeface="Symbol"/>
              </a:rPr>
              <a:t>×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9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=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27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204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2917 0.28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4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1875 0.3289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36" grpId="0" animBg="1"/>
      <p:bldP spid="2059" grpId="0" animBg="1"/>
      <p:bldP spid="2063" grpId="0" build="p" animBg="1"/>
      <p:bldP spid="34" grpId="0" build="p" animBg="1"/>
      <p:bldP spid="34" grpId="1" build="allAtOnce" animBg="1"/>
      <p:bldP spid="20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1600200"/>
            <a:ext cx="7772400" cy="4572000"/>
          </a:xfrm>
          <a:prstGeom prst="rect">
            <a:avLst/>
          </a:prstGeom>
          <a:solidFill>
            <a:srgbClr val="EC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609600"/>
            <a:ext cx="7924798" cy="707886"/>
          </a:xfrm>
          <a:prstGeom prst="rect">
            <a:avLst/>
          </a:prstGeom>
          <a:solidFill>
            <a:srgbClr val="C5FF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Times New Roman"/>
                <a:cs typeface="Times New Roman"/>
              </a:rPr>
              <a:t>–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609600" y="1447800"/>
            <a:ext cx="7924798" cy="4876800"/>
          </a:xfrm>
          <a:prstGeom prst="frame">
            <a:avLst>
              <a:gd name="adj1" fmla="val 1893"/>
            </a:avLst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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 কলমের দাম যত টাকা তা থেকে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টাকা কম হলে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দাম হত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টাকার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গুণ। এরূপ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টি কলমের দাম কত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286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3429000" y="2663952"/>
            <a:ext cx="914400" cy="612648"/>
          </a:xfrm>
          <a:prstGeom prst="cloudCallout">
            <a:avLst>
              <a:gd name="adj1" fmla="val -105572"/>
              <a:gd name="adj2" fmla="val 546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77419"/>
            <a:ext cx="712683" cy="158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51" y="4572000"/>
            <a:ext cx="129751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4343400" y="2970276"/>
            <a:ext cx="3124200" cy="777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343400" y="2970276"/>
            <a:ext cx="2819400" cy="18318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4776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6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4"/>
          <a:stretch/>
        </p:blipFill>
        <p:spPr bwMode="auto">
          <a:xfrm>
            <a:off x="4682572" y="609600"/>
            <a:ext cx="3623228" cy="399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1"/>
          <a:stretch/>
        </p:blipFill>
        <p:spPr bwMode="auto">
          <a:xfrm>
            <a:off x="838200" y="614362"/>
            <a:ext cx="3878604" cy="398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59" t="1745" r="-25392" b="33333"/>
          <a:stretch/>
        </p:blipFill>
        <p:spPr>
          <a:xfrm>
            <a:off x="2284248" y="1219200"/>
            <a:ext cx="4345151" cy="2919129"/>
          </a:xfrm>
          <a:prstGeom prst="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1" y="4602540"/>
            <a:ext cx="750320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অঙ্ক বিশিষ্ট একটি সংখ্যার দশকের অঙ্ক এককের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অঙ্কের দ্বিগুণ অপেক্ষা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বেশি । সংখ্যাটির অঙ্কদ্বয়ের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যোগফল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হলে সংখ্যাটি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846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33400"/>
            <a:ext cx="2438400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54031"/>
            <a:ext cx="7924797" cy="1938992"/>
          </a:xfrm>
          <a:prstGeom prst="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শ্রেণিতে ছাত্রীসংখ্যা যত, ছাত্রসংখ্যা তার দ্বিগুণ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অপেক্ষা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জন বেশি। ঐ শ্রেণির মোট শিক্ষার্থীর সংখ্যা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জন।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 ছাত্রী সংখ্যা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ধরে ছাত্র সংখ্যা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এর মাধ্যমে প্রকাশ কর।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খ. উপরোক্ত তথ্য দ্বারা সমীকরণ গঠন কর।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উক্ত শ্রেণিতে ছাত্র ও ছাত্রী সংখ্যার অনুপাত কত?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5" y="2286000"/>
            <a:ext cx="5181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566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4338" y="381000"/>
            <a:ext cx="4495800" cy="1015663"/>
          </a:xfrm>
          <a:prstGeom prst="rect">
            <a:avLst/>
          </a:prstGeom>
          <a:solidFill>
            <a:srgbClr val="D9FFC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66195"/>
            <a:ext cx="8153400" cy="4031873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খাতার দাম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এবং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কলমের দাম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খাতার দামের দ্বিগুণ।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খাতার দাম কত?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টাকা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কলমের দাম কত?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টাকা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10x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টাকা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দুইটি স্বাভাবিক সংখ্যার যোগফল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24.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3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। একটি সংখ্যা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9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হলে, অপর সংখ্যাটি কত?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ক.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12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খ.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15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গ.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18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ঘ. 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21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67400" y="5707380"/>
            <a:ext cx="685800" cy="6172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553200" y="5715000"/>
            <a:ext cx="685800" cy="617220"/>
          </a:xfrm>
          <a:prstGeom prst="ellipse">
            <a:avLst/>
          </a:prstGeom>
          <a:solidFill>
            <a:srgbClr val="D5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39000" y="5715000"/>
            <a:ext cx="685800" cy="617220"/>
          </a:xfrm>
          <a:prstGeom prst="ellipse">
            <a:avLst/>
          </a:prstGeom>
          <a:solidFill>
            <a:srgbClr val="E2FFA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24800" y="5715000"/>
            <a:ext cx="685800" cy="617220"/>
          </a:xfrm>
          <a:prstGeom prst="ellipse">
            <a:avLst/>
          </a:prstGeom>
          <a:solidFill>
            <a:srgbClr val="ECE7F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457200" y="5773981"/>
            <a:ext cx="4724400" cy="550619"/>
          </a:xfrm>
          <a:prstGeom prst="rightArrowCallout">
            <a:avLst>
              <a:gd name="adj1" fmla="val 35758"/>
              <a:gd name="adj2" fmla="val 37454"/>
              <a:gd name="adj3" fmla="val 44486"/>
              <a:gd name="adj4" fmla="val 58819"/>
            </a:avLst>
          </a:prstGeom>
          <a:solidFill>
            <a:srgbClr val="FFFF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33900" y="23622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90800" y="32004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88870" y="44958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100" y="754559"/>
            <a:ext cx="5181600" cy="1015663"/>
          </a:xfrm>
          <a:prstGeom prst="rect">
            <a:avLst/>
          </a:prstGeom>
          <a:solidFill>
            <a:srgbClr val="E2FFA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384316"/>
            <a:ext cx="8001000" cy="2739211"/>
          </a:xfrm>
          <a:prstGeom prst="rect">
            <a:avLst/>
          </a:prstGeom>
          <a:solidFill>
            <a:srgbClr val="FA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একটি আয়তকার ফুলবাগানের প্রস্থ অপেক্ষা দৈর্ঘ্য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 বেশি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বাগানটির পরিসীমা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36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মিটার এবং বাগানটি পরিস্কার করতে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320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টাকা খরচ হল।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বাগানটির প্রস্থ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মিটার ধরে এর পরিসীমা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এর মাধ্যমে লেখ।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খ. বাগানটির দৈর্ঘ্য ও প্রস্থ নির্ণয় কর।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গ. বাগানটির প্রতি বর্গমিটার পরিস্কার করতে কত খরচ হল?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2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505200"/>
            <a:ext cx="76962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99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14400"/>
            <a:ext cx="4267200" cy="31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77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14600"/>
            <a:ext cx="4267200" cy="2862322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মোঃআনিছুর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গোড়ল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কালীগঞ্জ,লালমনিরহাট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মোবাইল-০১৭২৩৩১৪১৩৮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  <a:hlinkClick r:id="rId3"/>
              </a:rPr>
              <a:t>মেইল-shabujnamuri@gmail.com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638180"/>
            <a:ext cx="4267200" cy="3908762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4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পঞ্চম</a:t>
            </a:r>
          </a:p>
          <a:p>
            <a:pPr algn="ctr"/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অধ্যায়ের নামঃ সরল সমীকর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bn-BD" sz="28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বিষয়বস্তুঃ বাস্তব সমস্যার ভিত্তিতে</a:t>
            </a:r>
          </a:p>
          <a:p>
            <a:pPr algn="ctr"/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সমীকরণ গঠন ও সমাধান</a:t>
            </a:r>
            <a:endParaRPr lang="bn-BD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51" y="381000"/>
            <a:ext cx="1752600" cy="1981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0840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800426" y="4617720"/>
            <a:ext cx="686454" cy="1706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1794182" y="4617720"/>
            <a:ext cx="686454" cy="170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2847974" y="4617720"/>
            <a:ext cx="686454" cy="17068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245" r="7866" b="5436"/>
          <a:stretch/>
        </p:blipFill>
        <p:spPr>
          <a:xfrm>
            <a:off x="3793451" y="4617720"/>
            <a:ext cx="686454" cy="1706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12800"/>
          <a:stretch/>
        </p:blipFill>
        <p:spPr>
          <a:xfrm>
            <a:off x="4873624" y="3962400"/>
            <a:ext cx="3355976" cy="2438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1371600" y="1447800"/>
            <a:ext cx="6096000" cy="584775"/>
          </a:xfrm>
          <a:prstGeom prst="rect">
            <a:avLst/>
          </a:prstGeom>
          <a:solidFill>
            <a:srgbClr val="FA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চারটি চকলেট ও ছয়টি লজেন্স বিক্রয় হল।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6880" y="3418820"/>
            <a:ext cx="5904520" cy="523220"/>
          </a:xfrm>
          <a:prstGeom prst="rect">
            <a:avLst/>
          </a:prstGeom>
          <a:solidFill>
            <a:srgbClr val="ECE7F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মীনা বাজারে চকলেট ও লজেন্স বিক্রয়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86880" y="2895600"/>
            <a:ext cx="5904520" cy="523220"/>
          </a:xfrm>
          <a:prstGeom prst="rect">
            <a:avLst/>
          </a:prstGeom>
          <a:solidFill>
            <a:srgbClr val="D5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চকলেট 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লজেন্স অবিক্রিত থাকল।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74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 -0.5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1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0799 -0.50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251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0104 -0.5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51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0243 -0.5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27086"/>
            <a:ext cx="6362828" cy="241631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66078" y="990600"/>
            <a:ext cx="653253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বাস্তব সমস্যার ভিত্তিতে সমীকরণ গঠন ও 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9860" y="5867400"/>
            <a:ext cx="4705740" cy="584775"/>
          </a:xfrm>
          <a:prstGeom prst="rect">
            <a:avLst/>
          </a:prstGeom>
          <a:solidFill>
            <a:srgbClr val="D5FFF7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cs typeface="Times New Roman"/>
              </a:rPr>
              <a:t>– 5 – 9 = 16</a:t>
            </a:r>
            <a:endParaRPr lang="en-US" sz="3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261" y="2123740"/>
            <a:ext cx="724028" cy="78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84" y="2332390"/>
            <a:ext cx="619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593600" y="3035051"/>
            <a:ext cx="687817" cy="16352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373853" y="4729625"/>
            <a:ext cx="1588547" cy="1066802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পচে গেলো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5316" y="4724401"/>
            <a:ext cx="2286000" cy="1072024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গাছে থেকে গেলো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97780" y="4729624"/>
            <a:ext cx="1402080" cy="1066803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962400" y="4724400"/>
            <a:ext cx="378550" cy="106680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–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99860" y="4735831"/>
            <a:ext cx="392653" cy="106680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–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343400" y="4724400"/>
            <a:ext cx="1602650" cy="1072026"/>
          </a:xfrm>
          <a:prstGeom prst="roundRect">
            <a:avLst/>
          </a:prstGeom>
          <a:solidFill>
            <a:srgbClr val="FFDD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পড়ে গেলো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46050" y="4724400"/>
            <a:ext cx="419266" cy="1066803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=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278140" y="2514600"/>
            <a:ext cx="2107121" cy="215568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66467" y="2751490"/>
            <a:ext cx="2641849" cy="19226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1919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1" y="850642"/>
            <a:ext cx="7391399" cy="2739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BD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বাস্তব ভিত্তিক সমস্যা ব্যাখ্যা করতে পারবে</a:t>
            </a:r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বাস্তব সমস্যা দ্বারা সমীকরন গঠন করতে পারবে</a:t>
            </a:r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0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বাস্তব সমস্যার সমীকরন সমাধান করতে পারবে।</a:t>
            </a:r>
            <a:endParaRPr lang="en-US" sz="3200" dirty="0" smtClean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4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t="7786" r="26571" b="37142"/>
          <a:stretch/>
        </p:blipFill>
        <p:spPr>
          <a:xfrm>
            <a:off x="826239" y="1295400"/>
            <a:ext cx="1459761" cy="1670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r="7858"/>
          <a:stretch/>
        </p:blipFill>
        <p:spPr>
          <a:xfrm>
            <a:off x="863587" y="3589029"/>
            <a:ext cx="1525503" cy="1440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2895600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মীনা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638800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কনক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2819400" y="3825527"/>
            <a:ext cx="1725389" cy="1660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2786743" y="781804"/>
            <a:ext cx="1632857" cy="2394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6629400" y="767864"/>
            <a:ext cx="1600200" cy="2346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4724400" y="781803"/>
            <a:ext cx="1676400" cy="24580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68389" y="3775137"/>
            <a:ext cx="1676400" cy="1711263"/>
          </a:xfrm>
          <a:prstGeom prst="rect">
            <a:avLst/>
          </a:prstGeom>
          <a:solidFill>
            <a:srgbClr val="00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49389" y="4451172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0131" y="3825527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(18 – x)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3648" y="4585206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18 – x = 12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22475" y="5365572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 = 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897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550" y="609600"/>
            <a:ext cx="8020050" cy="3662541"/>
          </a:xfrm>
          <a:prstGeom prst="rect">
            <a:avLst/>
          </a:prstGeom>
          <a:solidFill>
            <a:srgbClr val="F9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বাস্তব সমস্যার ভিত্তিতে সমীকরণ গঠনের নিয়ম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সমস্যার শর্ত মোতাবেক চাহিদা নিরূপণ করা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প্রয়োজনীয় সংখ্যা বোঝানোর জন্য চলক ধরে নিতে হয়।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সম্ভব হলে প্রতিটি উক্তিতে সংশ্লিস্ট চলক যুক্ত করতে হয়।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/>
              <a:buChar char="]"/>
            </a:pP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সমীকরণে যে চলক ব্যবহার করা হয় তা শুধুমাত্র সংখ্যার</a:t>
            </a:r>
            <a:endParaRPr lang="en-US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জন্য, রাশির জন্য নয়।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775" y="268709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 +3 + 2x + 5 + 3x </a:t>
            </a:r>
            <a:r>
              <a:rPr lang="en-US" sz="3200" b="1" dirty="0" smtClean="0">
                <a:solidFill>
                  <a:srgbClr val="0000CC"/>
                </a:solidFill>
                <a:latin typeface="Times New Roman"/>
                <a:cs typeface="Times New Roman"/>
              </a:rPr>
              <a:t>– 1 = 19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85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886199" y="2057400"/>
            <a:ext cx="1676402" cy="2884714"/>
          </a:xfrm>
          <a:prstGeom prst="can">
            <a:avLst/>
          </a:prstGeom>
          <a:noFill/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3886199" y="4088105"/>
            <a:ext cx="1676403" cy="793467"/>
          </a:xfrm>
          <a:prstGeom prst="can">
            <a:avLst>
              <a:gd name="adj" fmla="val 31401"/>
            </a:avLst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1143001" y="2057400"/>
            <a:ext cx="1676400" cy="2895600"/>
          </a:xfrm>
          <a:prstGeom prst="can">
            <a:avLst/>
          </a:prstGeom>
          <a:noFill/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1134835" y="2214723"/>
            <a:ext cx="1684565" cy="2052478"/>
          </a:xfrm>
          <a:prstGeom prst="can">
            <a:avLst/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126671" y="4234391"/>
            <a:ext cx="1692729" cy="707723"/>
          </a:xfrm>
          <a:prstGeom prst="can">
            <a:avLst>
              <a:gd name="adj" fmla="val 50000"/>
            </a:avLst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019800" y="2214723"/>
            <a:ext cx="2286000" cy="875781"/>
          </a:xfrm>
          <a:prstGeom prst="cub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: 3</a:t>
            </a:r>
            <a:endParaRPr lang="en-US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6019800" y="3357724"/>
            <a:ext cx="2286000" cy="909478"/>
          </a:xfrm>
          <a:prstGeom prst="cube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: 1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3167840" y="444303"/>
            <a:ext cx="421562" cy="3048001"/>
          </a:xfrm>
          <a:prstGeom prst="rightBrace">
            <a:avLst>
              <a:gd name="adj1" fmla="val 3321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33700" y="1066799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5181600"/>
            <a:ext cx="7620000" cy="954107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l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2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3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অনুপাতের পূর্বরাশির সাথে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কত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 লিটার পানি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যোগ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করলে</a:t>
            </a:r>
            <a:endParaRPr lang="bn-IN" sz="28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 অনুপাতটি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5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1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?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34166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7" grpId="0" animBg="1"/>
      <p:bldP spid="10" grpId="0" animBg="1"/>
      <p:bldP spid="11" grpId="0" animBg="1"/>
      <p:bldP spid="12" grpId="0" animBg="1"/>
      <p:bldP spid="13" grpId="0"/>
      <p:bldP spid="1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609600"/>
            <a:ext cx="3886200" cy="707886"/>
          </a:xfrm>
          <a:prstGeom prst="rect">
            <a:avLst/>
          </a:prstGeom>
          <a:solidFill>
            <a:srgbClr val="C5FFF4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257" y="1710222"/>
            <a:ext cx="7130143" cy="2246769"/>
          </a:xfrm>
          <a:prstGeom prst="rect">
            <a:avLst/>
          </a:prstGeom>
          <a:solidFill>
            <a:srgbClr val="ECFFD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¯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কোন সংখ্যার চারগুণ থেকে ঐ সংখ্যার দ্বিগুণ বিয়োগ করলে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বিয়োগফল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24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হবে?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সমস্যা থেকে কী নির্ণয় করতে হবে?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অজ্ঞাত সংখ্যাটি কী দ্বারা প্রকাশ করা হয়?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সংখ্যাটির চারগুণ চলকের মাধ্যমে লেখ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624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2445</TotalTime>
  <Words>928</Words>
  <Application>Microsoft Office PowerPoint</Application>
  <PresentationFormat>On-screen Show (4:3)</PresentationFormat>
  <Paragraphs>139</Paragraphs>
  <Slides>16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shabuj</cp:lastModifiedBy>
  <cp:revision>342</cp:revision>
  <dcterms:created xsi:type="dcterms:W3CDTF">2006-08-16T00:00:00Z</dcterms:created>
  <dcterms:modified xsi:type="dcterms:W3CDTF">2020-03-29T16:17:15Z</dcterms:modified>
</cp:coreProperties>
</file>