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685800"/>
            <a:ext cx="3505200" cy="5309146"/>
          </a:xfrm>
          <a:prstGeom prst="rect">
            <a:avLst/>
          </a:prstGeom>
          <a:solidFill>
            <a:srgbClr val="FFC000"/>
          </a:solidFill>
          <a:ln w="5715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en-US" sz="8800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ও </a:t>
            </a:r>
            <a:r>
              <a:rPr lang="en-US" sz="8800" dirty="0" err="1" smtClean="0">
                <a:solidFill>
                  <a:srgbClr val="C00000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NikoshBAN" pitchFamily="2" charset="0"/>
                <a:cs typeface="NikoshBAN" pitchFamily="2" charset="0"/>
              </a:rPr>
              <a:t>অভিনন্দন</a:t>
            </a:r>
            <a:endParaRPr lang="en-US" sz="4800" dirty="0">
              <a:solidFill>
                <a:srgbClr val="C00000"/>
              </a:solidFill>
              <a:effectLst>
                <a:glow rad="101600">
                  <a:srgbClr val="FF0000">
                    <a:alpha val="60000"/>
                  </a:srgb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57200"/>
            <a:ext cx="2209800" cy="5638800"/>
          </a:xfrm>
          <a:prstGeom prst="flowChartMagneticDisk">
            <a:avLst/>
          </a:prstGeom>
          <a:ln w="5715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7" name="Picture 6" descr="pp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533400"/>
            <a:ext cx="1981200" cy="5562600"/>
          </a:xfrm>
          <a:prstGeom prst="flowChartMagneticDisk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381000"/>
            <a:ext cx="7543800" cy="1414463"/>
          </a:xfrm>
          <a:prstGeom prst="downArrowCallou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চারটি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133600" y="1676400"/>
            <a:ext cx="1905000" cy="18288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ধ্বনি</a:t>
            </a:r>
            <a:endParaRPr lang="en-US" sz="66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257800" y="1600200"/>
            <a:ext cx="1905000" cy="182880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257800" y="4038600"/>
            <a:ext cx="1905000" cy="18288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বাগর্থ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133600" y="3962400"/>
            <a:ext cx="1905000" cy="18288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বাক্য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nix Network\Downloads\Traf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4267200" cy="4953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pic>
        <p:nvPicPr>
          <p:cNvPr id="2051" name="Picture 3" descr="C:\Users\Unix Network\Downloads\T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371600"/>
            <a:ext cx="3962400" cy="4876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6096000" cy="990124"/>
          </a:xfrm>
          <a:prstGeom prst="downArrowCallout">
            <a:avLst/>
          </a:prstGeom>
          <a:solidFill>
            <a:srgbClr val="C0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অঙ্গভঙ্গির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প্রকাশ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1676400" y="685800"/>
            <a:ext cx="6477000" cy="1273016"/>
          </a:xfrm>
          <a:prstGeom prst="downArrowCallout">
            <a:avLst/>
          </a:prstGeom>
          <a:solidFill>
            <a:srgbClr val="7030A0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রূপবৈচিত্র্য</a:t>
            </a:r>
            <a:endParaRPr lang="en-US" sz="4800" dirty="0"/>
          </a:p>
        </p:txBody>
      </p:sp>
      <p:sp>
        <p:nvSpPr>
          <p:cNvPr id="5" name="Right Arrow 4"/>
          <p:cNvSpPr/>
          <p:nvPr/>
        </p:nvSpPr>
        <p:spPr>
          <a:xfrm>
            <a:off x="228600" y="1905000"/>
            <a:ext cx="2045208" cy="1371600"/>
          </a:xfrm>
          <a:prstGeom prst="rightArrow">
            <a:avLst/>
          </a:prstGeom>
          <a:solidFill>
            <a:srgbClr val="00206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উপভাষা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04800" y="4114800"/>
            <a:ext cx="2045208" cy="1447800"/>
          </a:xfrm>
          <a:prstGeom prst="rightArrow">
            <a:avLst/>
          </a:prstGeom>
          <a:solidFill>
            <a:srgbClr val="00206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প্রমিত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2133600"/>
            <a:ext cx="5791200" cy="954107"/>
          </a:xfrm>
          <a:prstGeom prst="rect">
            <a:avLst/>
          </a:prstGeom>
          <a:solidFill>
            <a:srgbClr val="00B050"/>
          </a:solidFill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ভৌগলিক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ব্যবধানে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অঞ্চল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ভেদে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–  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বৈচিত্র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-ই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উপভাষা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4419600"/>
            <a:ext cx="5867400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উপভাষাকে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বোধগম্য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ভাষারুপই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প্রমিত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609600"/>
            <a:ext cx="6858000" cy="991731"/>
          </a:xfrm>
          <a:prstGeom prst="ribbon2">
            <a:avLst/>
          </a:prstGeom>
          <a:solidFill>
            <a:srgbClr val="00B0F0"/>
          </a:solidFill>
          <a:ln w="38100">
            <a:solidFill>
              <a:srgbClr val="0070C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133600"/>
            <a:ext cx="5638800" cy="1477328"/>
          </a:xfrm>
          <a:prstGeom prst="rect">
            <a:avLst/>
          </a:prstGeom>
          <a:solidFill>
            <a:srgbClr val="FF000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১। 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২। 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4400" y="1524000"/>
            <a:ext cx="37338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C:\Users\Unix Network\Pictures\hou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28600"/>
            <a:ext cx="3429000" cy="3352800"/>
          </a:xfrm>
          <a:prstGeom prst="ellipse">
            <a:avLst/>
          </a:prstGeom>
          <a:ln w="57150" cap="rnd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81000" y="4038600"/>
            <a:ext cx="8458200" cy="584775"/>
          </a:xfrm>
          <a:prstGeom prst="rect">
            <a:avLst/>
          </a:prstGeom>
          <a:solidFill>
            <a:srgbClr val="FFFF00"/>
          </a:solidFill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মাতৃভাষা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04800"/>
            <a:ext cx="8229600" cy="1200329"/>
          </a:xfrm>
          <a:prstGeom prst="rect">
            <a:avLst/>
          </a:prstGeom>
          <a:solidFill>
            <a:srgbClr val="7030A0"/>
          </a:solidFill>
          <a:ln w="3810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7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52600"/>
            <a:ext cx="8153400" cy="4495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381000"/>
            <a:ext cx="5029200" cy="1138654"/>
          </a:xfrm>
          <a:prstGeom prst="ribbon">
            <a:avLst/>
          </a:prstGeom>
          <a:solidFill>
            <a:srgbClr val="00B050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G_20200321_211328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43000" y="228600"/>
            <a:ext cx="1905000" cy="2057400"/>
          </a:xfrm>
          <a:prstGeom prst="ellipse">
            <a:avLst/>
          </a:prstGeom>
          <a:ln w="63500" cap="rnd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609600" y="2895600"/>
            <a:ext cx="4114800" cy="283154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715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মাজহারুল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বামুনিয়া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সোনাতনকাটি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,</a:t>
            </a:r>
          </a:p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শার্শা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যশোর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০১৭৩০৯২১১৬৮</a:t>
            </a:r>
            <a:endParaRPr lang="en-US" sz="2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2895600"/>
            <a:ext cx="3810000" cy="2742605"/>
          </a:xfrm>
          <a:prstGeom prst="round2SameRect">
            <a:avLst/>
          </a:prstGeom>
          <a:blipFill>
            <a:blip r:embed="rId3"/>
            <a:tile tx="0" ty="0" sx="100000" sy="100000" flip="none" algn="tl"/>
          </a:blipFill>
          <a:ln w="57150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ব্যাকরণ</a:t>
            </a:r>
            <a:r>
              <a:rPr lang="en-US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ও   	</a:t>
            </a:r>
            <a:r>
              <a:rPr lang="en-US" sz="36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নির্মিতি</a:t>
            </a:r>
            <a:endParaRPr lang="en-US" sz="36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৬ </a:t>
            </a:r>
            <a:r>
              <a:rPr lang="en-US" sz="36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ষ্ঠ</a:t>
            </a:r>
            <a:endParaRPr lang="en-US" sz="36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৫০ </a:t>
            </a:r>
            <a:r>
              <a:rPr lang="en-US" sz="32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k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00200"/>
            <a:ext cx="7848600" cy="4648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447800" y="381000"/>
            <a:ext cx="6400800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বুঝে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বলো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24000"/>
            <a:ext cx="8001000" cy="4953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447800" y="381000"/>
            <a:ext cx="6400800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বুঝে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বলো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600200"/>
            <a:ext cx="7696200" cy="4539675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অনুভূতি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ভালোলাগা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ভালোবাসা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381000"/>
            <a:ext cx="5791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লেখাটি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বলো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5943600" cy="835152"/>
          </a:xfrm>
          <a:prstGeom prst="ribbon">
            <a:avLst/>
          </a:prstGeom>
          <a:solidFill>
            <a:srgbClr val="002060"/>
          </a:solidFill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752600"/>
            <a:ext cx="7620000" cy="4038600"/>
          </a:xfrm>
          <a:prstGeom prst="plaque">
            <a:avLst/>
          </a:prstGeom>
          <a:solidFill>
            <a:srgbClr val="C0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prstTxWarp prst="textInflateBottom">
              <a:avLst/>
            </a:prstTxWarp>
            <a:spAutoFit/>
          </a:bodyPr>
          <a:lstStyle/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en-US" sz="115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115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ও</a:t>
            </a:r>
          </a:p>
          <a:p>
            <a:r>
              <a:rPr lang="en-US" sz="115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115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115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ভাষা</a:t>
            </a:r>
            <a:endParaRPr lang="en-US" sz="138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762000"/>
            <a:ext cx="5791200" cy="990124"/>
          </a:xfrm>
          <a:prstGeom prst="downArrowCallou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পাবেঃ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133600"/>
            <a:ext cx="8610600" cy="3194328"/>
          </a:xfrm>
          <a:prstGeom prst="round2Same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২।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প্রণিজগতে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একমাত্র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   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৩।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৪।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মাতৃভাষা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৫।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রূপবৈচিত্র্য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nix Network\Downloads\bi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33400" y="1447800"/>
            <a:ext cx="8001000" cy="47243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143000" y="381000"/>
            <a:ext cx="6629400" cy="58477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প্রদর্শিত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করো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609600"/>
            <a:ext cx="64008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905000"/>
            <a:ext cx="8229600" cy="3046988"/>
          </a:xfrm>
          <a:prstGeom prst="rect">
            <a:avLst/>
          </a:prstGeom>
          <a:solidFill>
            <a:srgbClr val="002060"/>
          </a:solidFill>
          <a:ln w="3810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প্রণিজগতে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একমাত্র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শরীর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স্নায়ুবিজ্ঞানীরা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পরীক্ষা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দেখেছেন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স্নায়ুতন্ত্র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মস্তিষ্ক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প্রত্যঙ্গ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যেভাবে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বলি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অনুভূতি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ভালোবাসা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ঘৃণা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ক্ষোভ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273</TotalTime>
  <Words>256</Words>
  <Application>Microsoft Office PowerPoint</Application>
  <PresentationFormat>On-screen Show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Slide 1</vt:lpstr>
      <vt:lpstr>Slide 2</vt:lpstr>
      <vt:lpstr>Slide 3</vt:lpstr>
      <vt:lpstr>Slide 4</vt:lpstr>
      <vt:lpstr>Slide 5</vt:lpstr>
      <vt:lpstr>আজকের পাঠ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MaruF</dc:creator>
  <cp:lastModifiedBy>Unix Network</cp:lastModifiedBy>
  <cp:revision>67</cp:revision>
  <dcterms:created xsi:type="dcterms:W3CDTF">2006-08-16T00:00:00Z</dcterms:created>
  <dcterms:modified xsi:type="dcterms:W3CDTF">2020-03-29T01:38:59Z</dcterms:modified>
</cp:coreProperties>
</file>