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01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4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88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25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53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22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6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79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66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03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EC0CD-E7D8-48E0-BF6D-F018D9305AE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E7B79-F7C9-4107-8086-326FC918F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94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fif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সবাইকে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শুভেচ্ছা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5083"/>
            <a:ext cx="12192000" cy="5922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6889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rot="10800000" flipV="1">
            <a:off x="-1" y="4919008"/>
            <a:ext cx="101498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itchFamily="2" charset="0"/>
                <a:cs typeface="NikoshBAN" pitchFamily="2" charset="0"/>
              </a:rPr>
              <a:t>বেঙ্গল টাইগার ঝাঁপিয়ে পড়ল সাপটির উপর। ঘটনা এতো দ্রুত ঘটল যে আমরা কয়েক মুহূর্ত বুঝতেই পারলাম না কী হচ্ছেএক সময়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দেখলাম।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847" y="640080"/>
            <a:ext cx="4119154" cy="3911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177" y="692331"/>
            <a:ext cx="3918857" cy="394498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92332"/>
            <a:ext cx="4167050" cy="393192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"/>
            <a:ext cx="12070080" cy="6400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পাঠ-বিশ্লেষণ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8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10800000" flipV="1">
            <a:off x="274320" y="4940021"/>
            <a:ext cx="88696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itchFamily="2" charset="0"/>
                <a:cs typeface="NikoshBAN" pitchFamily="2" charset="0"/>
              </a:rPr>
              <a:t>দ্বিতীয় দিনে তার চামড়া খসে পড়ল এবংদগদগে ঘা দেখা দিল।এ থেকে মনে হয় সাপ মনে হয় কামড়েছে সাপের বিষ কুকুরের  ক্ষেত্রে হয়তো তেমন ভয়াবহ নয়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…………..</a:t>
            </a:r>
            <a:endParaRPr lang="bn-IN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740434" cy="474181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623" y="0"/>
            <a:ext cx="5294131" cy="4767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974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994" y="806903"/>
            <a:ext cx="7829006" cy="588127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0"/>
            <a:ext cx="12192000" cy="8098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জোড়ায়কাজ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0148" y="910046"/>
            <a:ext cx="4223657" cy="19507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১, </a:t>
            </a:r>
            <a:r>
              <a:rPr lang="bn-IN" sz="2400" dirty="0" smtClean="0"/>
              <a:t>সাপের কামড়ে কুকুরটির </a:t>
            </a:r>
            <a:r>
              <a:rPr lang="en-US" sz="2400" dirty="0" err="1" smtClean="0"/>
              <a:t>কী</a:t>
            </a:r>
            <a:r>
              <a:rPr lang="en-US" sz="2400" dirty="0" smtClean="0"/>
              <a:t> </a:t>
            </a:r>
            <a:r>
              <a:rPr lang="bn-IN" sz="2400" dirty="0" smtClean="0"/>
              <a:t>অবস্থা হয় ?  </a:t>
            </a:r>
            <a:r>
              <a:rPr lang="en-US" sz="2400" dirty="0" smtClean="0"/>
              <a:t>  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74825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0"/>
            <a:ext cx="12192001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দলীয় কাজ 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0" y="927463"/>
            <a:ext cx="5752013" cy="20508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১, বেঙ্গল টাইগার কীভাবে শাহিনকে রক্ষা করেছিল ? ব্যাখ্যা করো।     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7" y="934947"/>
            <a:ext cx="6405154" cy="592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81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" y="4537168"/>
            <a:ext cx="8477795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৫, হুমায়ুন আহমেদ কত সালে জন্মগ্রহণ করেন ?        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-1" y="3618411"/>
            <a:ext cx="8569235" cy="914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৪, ‘চাতাল’ শব্দের অর্থ কী ? 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-1" y="910046"/>
            <a:ext cx="8556172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১, মহারাজার পালিত কুকুরটির নাম কী ?  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-1" y="1833153"/>
            <a:ext cx="859536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২, তক্ষক কী ?  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0" y="2730137"/>
            <a:ext cx="8477794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800" dirty="0" smtClean="0"/>
              <a:t>৩, বেঙ্গল টাইগারকে কীসে করে খাবার দিতে হতো ?  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8530046" y="4828904"/>
            <a:ext cx="356616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৫, ১৯৪৮ সালে।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8438605" y="3805646"/>
            <a:ext cx="3644537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৪, উঠান।</a:t>
            </a:r>
            <a:endParaRPr lang="en-US" sz="2400" dirty="0"/>
          </a:p>
        </p:txBody>
      </p:sp>
      <p:sp>
        <p:nvSpPr>
          <p:cNvPr id="13" name="Rectangle 12"/>
          <p:cNvSpPr/>
          <p:nvPr/>
        </p:nvSpPr>
        <p:spPr>
          <a:xfrm>
            <a:off x="8490857" y="2873828"/>
            <a:ext cx="3592286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৩, থালায় করে। </a:t>
            </a:r>
            <a:endParaRPr lang="en-US" sz="2400" dirty="0"/>
          </a:p>
        </p:txBody>
      </p:sp>
      <p:sp>
        <p:nvSpPr>
          <p:cNvPr id="14" name="Rectangle 13"/>
          <p:cNvSpPr/>
          <p:nvPr/>
        </p:nvSpPr>
        <p:spPr>
          <a:xfrm>
            <a:off x="8556171" y="1942011"/>
            <a:ext cx="354003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২, বিষধর সাপ।  </a:t>
            </a:r>
            <a:endParaRPr lang="en-US" sz="2400" dirty="0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582297" y="953588"/>
            <a:ext cx="3609703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/>
              <a:t>১, বেঙ্গল টাইগার।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058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081" y="1084218"/>
            <a:ext cx="6979920" cy="577378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" y="-1"/>
            <a:ext cx="12192001" cy="105809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বাড়ির কাজ</a:t>
            </a:r>
            <a:endParaRPr lang="en-US" sz="4400" dirty="0"/>
          </a:p>
        </p:txBody>
      </p:sp>
      <p:sp>
        <p:nvSpPr>
          <p:cNvPr id="6" name="Rectangle 5"/>
          <p:cNvSpPr/>
          <p:nvPr/>
        </p:nvSpPr>
        <p:spPr>
          <a:xfrm>
            <a:off x="0" y="1097281"/>
            <a:ext cx="5172891" cy="39580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১, বেঙ্গল টাইগারের আত্নত্যাগের স্বরুপ বিশ্লেষণ করো।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4260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31520"/>
            <a:ext cx="12192000" cy="612647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2000" cy="74458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dirty="0" smtClean="0"/>
              <a:t>সবাইকে ধন্যবাদ 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707041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125" y="0"/>
            <a:ext cx="12192000" cy="99277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dirty="0" smtClean="0">
                <a:solidFill>
                  <a:srgbClr val="FF0000"/>
                </a:solidFill>
              </a:rPr>
              <a:t>পরিচিতি 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315199" y="2142309"/>
            <a:ext cx="4902925" cy="303058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নিমাই চন্দ্র মন্ডল,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সহকারী শিক্ষক,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পলাশী মাধ্যমিক বিদ্যালয়,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রোহিতা,মনিরামপুর,যশোর।    </a:t>
            </a:r>
          </a:p>
          <a:p>
            <a:pPr algn="ctr"/>
            <a:r>
              <a:rPr lang="bn-IN" dirty="0" smtClean="0"/>
              <a:t>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3061" y="2246811"/>
            <a:ext cx="4023361" cy="296526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শ্রেণি : নবম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বিষয় : বাংলা প্রথম পত্র,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সময় : </a:t>
            </a:r>
            <a:r>
              <a:rPr lang="en-US" sz="2800" dirty="0" smtClean="0">
                <a:solidFill>
                  <a:schemeClr val="tx1"/>
                </a:solidFill>
              </a:rPr>
              <a:t>৪৫</a:t>
            </a:r>
            <a:r>
              <a:rPr lang="bn-IN" sz="2800" dirty="0" smtClean="0">
                <a:solidFill>
                  <a:schemeClr val="tx1"/>
                </a:solidFill>
              </a:rPr>
              <a:t> মিনিট     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তারিখ : </a:t>
            </a:r>
            <a:r>
              <a:rPr lang="en-US" sz="2800" dirty="0" smtClean="0">
                <a:solidFill>
                  <a:schemeClr val="tx1"/>
                </a:solidFill>
              </a:rPr>
              <a:t>২৬</a:t>
            </a:r>
            <a:r>
              <a:rPr lang="bn-IN" sz="2800" dirty="0" smtClean="0">
                <a:solidFill>
                  <a:schemeClr val="tx1"/>
                </a:solidFill>
              </a:rPr>
              <a:t>-</a:t>
            </a:r>
            <a:r>
              <a:rPr lang="bn-IN" sz="2800" dirty="0">
                <a:solidFill>
                  <a:schemeClr val="tx1"/>
                </a:solidFill>
              </a:rPr>
              <a:t>৩</a:t>
            </a:r>
            <a:r>
              <a:rPr lang="bn-IN" sz="2800" dirty="0" smtClean="0">
                <a:solidFill>
                  <a:schemeClr val="tx1"/>
                </a:solidFill>
              </a:rPr>
              <a:t>-২০</a:t>
            </a:r>
            <a:r>
              <a:rPr lang="en-US" sz="2800" dirty="0" smtClean="0">
                <a:solidFill>
                  <a:schemeClr val="tx1"/>
                </a:solidFill>
              </a:rPr>
              <a:t>২০</a:t>
            </a:r>
            <a:r>
              <a:rPr lang="bn-IN" sz="2800" dirty="0" smtClean="0">
                <a:solidFill>
                  <a:schemeClr val="tx1"/>
                </a:solidFill>
              </a:rPr>
              <a:t> ইং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223759" y="992778"/>
            <a:ext cx="4994365" cy="11364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শিক্ষক-পরিচিতি</a:t>
            </a:r>
            <a:r>
              <a:rPr lang="bn-IN" dirty="0" smtClean="0">
                <a:solidFill>
                  <a:schemeClr val="tx1"/>
                </a:solidFill>
              </a:rPr>
              <a:t> 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26127" y="1031967"/>
            <a:ext cx="4036423" cy="126709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পাঠ-পরিচিতি 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755" y="863882"/>
            <a:ext cx="3235643" cy="432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99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2" y="932910"/>
            <a:ext cx="12087497" cy="583365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1" name="Rectangle 10"/>
          <p:cNvSpPr/>
          <p:nvPr/>
        </p:nvSpPr>
        <p:spPr>
          <a:xfrm>
            <a:off x="0" y="-1"/>
            <a:ext cx="12192000" cy="79683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ভাগ্যের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জোরে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আজ</a:t>
            </a:r>
            <a:r>
              <a:rPr lang="en-US" sz="3600" dirty="0" smtClean="0"/>
              <a:t> </a:t>
            </a:r>
            <a:r>
              <a:rPr lang="en-US" sz="3600" dirty="0" err="1" smtClean="0"/>
              <a:t>তিনি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কটিপতি</a:t>
            </a:r>
            <a:r>
              <a:rPr lang="en-US" sz="3600" dirty="0" smtClean="0"/>
              <a:t>। 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6108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4503"/>
            <a:ext cx="12192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আজকের পাঠ </a:t>
            </a:r>
            <a:endParaRPr lang="en-US" sz="6000" dirty="0"/>
          </a:p>
        </p:txBody>
      </p:sp>
      <p:sp>
        <p:nvSpPr>
          <p:cNvPr id="5" name="Horizontal Scroll 4"/>
          <p:cNvSpPr/>
          <p:nvPr/>
        </p:nvSpPr>
        <p:spPr>
          <a:xfrm>
            <a:off x="6270170" y="1619794"/>
            <a:ext cx="5394961" cy="103327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/>
              <a:t>“নিয়তি” </a:t>
            </a:r>
            <a:endParaRPr lang="en-US" sz="5400" dirty="0"/>
          </a:p>
        </p:txBody>
      </p:sp>
      <p:sp>
        <p:nvSpPr>
          <p:cNvPr id="6" name="Wave 5"/>
          <p:cNvSpPr/>
          <p:nvPr/>
        </p:nvSpPr>
        <p:spPr>
          <a:xfrm>
            <a:off x="4728754" y="3683726"/>
            <a:ext cx="6648995" cy="914400"/>
          </a:xfrm>
          <a:prstGeom prst="wav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হুমায়ুন আহমেদ 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1154"/>
            <a:ext cx="4132687" cy="4650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281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শিখনফল</a:t>
            </a:r>
            <a:r>
              <a:rPr lang="bn-IN" dirty="0" smtClean="0"/>
              <a:t>  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90949" y="953588"/>
            <a:ext cx="6936378" cy="39841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এই পাঠ শেষে শিক্ষার্থীরা---</a:t>
            </a:r>
          </a:p>
          <a:p>
            <a:pPr algn="ctr"/>
            <a:endParaRPr lang="bn-IN" sz="2800" dirty="0" smtClean="0"/>
          </a:p>
          <a:p>
            <a:r>
              <a:rPr lang="bn-IN" sz="2800" dirty="0" smtClean="0"/>
              <a:t>১, লেখক পরিচিতি বলতে ও লিখতে পারবে।</a:t>
            </a:r>
          </a:p>
          <a:p>
            <a:r>
              <a:rPr lang="bn-IN" sz="2800" dirty="0" smtClean="0"/>
              <a:t>২, নতুন শব্দের অর্থ বলতে ও লিখতে পারবে। </a:t>
            </a:r>
          </a:p>
          <a:p>
            <a:r>
              <a:rPr lang="bn-IN" sz="2800" dirty="0" smtClean="0"/>
              <a:t>৩, পোষা প্রাণী কুকুরের প্রভুভক্তি সম্পর্কে ব্যাখ্যা করতে পারবে।                  </a:t>
            </a:r>
          </a:p>
          <a:p>
            <a:pPr algn="ctr"/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7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2" y="1541417"/>
            <a:ext cx="4689565" cy="343553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440" y="0"/>
            <a:ext cx="11952514" cy="66620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লেখক-পরিচিতি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82880" y="744583"/>
            <a:ext cx="3043645" cy="692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হুমায়ুন আহমেদ    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024844" y="1358537"/>
            <a:ext cx="7167155" cy="79683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/>
              <a:t>পিতা-মাতা : তাঁর বাবা ফয়জার রহমান এবং মায়ের নাম আয়েশা ফয়েজ।     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4981302" y="2181497"/>
            <a:ext cx="7210698" cy="122790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/>
              <a:t>শিক্ষা :  ১৯৬৫ সালে মাধ্যমিক এবং১৯৬৭ সালে উচ্চ মাধ্যমিক পাস করেন। ১৯৭০ সালে ঢাকা বিশ্ববিদ্যালয় থেকে রসায়নে স্নাতক এবং ১৯৭২ সালে স্নাতকোত্তর ডিগ্রি অর্জন করেন।            </a:t>
            </a:r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4990010" y="3448593"/>
            <a:ext cx="7201989" cy="97971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/>
              <a:t>পেশা : ঢাকা বিশ্ববিদ্যালয়ে শিক্ষকতা দিয়ে তাঁর কর্মজীবন শুরু হয়।সাহিত্য চর্চার জন্য অধ্যাপনা থেকে স্বেচ্ছায় অবসর গ্রহণ করেন।               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5024844" y="714103"/>
            <a:ext cx="7167155" cy="5791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000" dirty="0" smtClean="0"/>
              <a:t>জন্ম : ১৯৪৮ সালের ১৩ই নভেম্বর, নেত্রকোনা জেলার মোহগঞ্জে।      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5003074" y="4515394"/>
            <a:ext cx="7188926" cy="106244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/>
              <a:t>উপন্যাস</a:t>
            </a:r>
            <a:r>
              <a:rPr lang="en-US" sz="2000" dirty="0" smtClean="0"/>
              <a:t> : </a:t>
            </a:r>
            <a:r>
              <a:rPr lang="en-US" sz="2000" dirty="0" err="1" smtClean="0"/>
              <a:t>নন্দিত</a:t>
            </a:r>
            <a:r>
              <a:rPr lang="en-US" sz="2000" dirty="0" smtClean="0"/>
              <a:t> </a:t>
            </a:r>
            <a:r>
              <a:rPr lang="en-US" sz="2000" dirty="0" err="1" smtClean="0"/>
              <a:t>নরকে</a:t>
            </a:r>
            <a:r>
              <a:rPr lang="en-US" sz="2000" dirty="0" smtClean="0"/>
              <a:t>, </a:t>
            </a:r>
            <a:r>
              <a:rPr lang="en-US" sz="2000" dirty="0" err="1" smtClean="0"/>
              <a:t>নীল</a:t>
            </a:r>
            <a:r>
              <a:rPr lang="en-US" sz="2000" dirty="0" smtClean="0"/>
              <a:t> </a:t>
            </a:r>
            <a:r>
              <a:rPr lang="en-US" sz="2000" dirty="0" err="1" smtClean="0"/>
              <a:t>অপরাজিতা</a:t>
            </a:r>
            <a:r>
              <a:rPr lang="en-US" sz="2000" dirty="0" smtClean="0"/>
              <a:t>, </a:t>
            </a:r>
            <a:r>
              <a:rPr lang="en-US" sz="2000" dirty="0" err="1" smtClean="0"/>
              <a:t>অয়ময়</a:t>
            </a:r>
            <a:r>
              <a:rPr lang="en-US" sz="2000" dirty="0" smtClean="0"/>
              <a:t>, </a:t>
            </a:r>
            <a:r>
              <a:rPr lang="en-US" sz="2000" dirty="0" err="1" smtClean="0"/>
              <a:t>এলেবেলে</a:t>
            </a:r>
            <a:r>
              <a:rPr lang="en-US" sz="2000" dirty="0" smtClean="0"/>
              <a:t>, </a:t>
            </a:r>
            <a:r>
              <a:rPr lang="en-US" sz="2000" dirty="0" err="1" smtClean="0"/>
              <a:t>শ্রাবণ</a:t>
            </a:r>
            <a:r>
              <a:rPr lang="en-US" sz="2000" dirty="0" smtClean="0"/>
              <a:t> </a:t>
            </a:r>
            <a:r>
              <a:rPr lang="en-US" sz="2000" dirty="0" err="1" smtClean="0"/>
              <a:t>মেঘের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দিন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প্রভৃতি</a:t>
            </a:r>
            <a:r>
              <a:rPr lang="en-US" sz="2000" dirty="0" smtClean="0"/>
              <a:t>।          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5007428" y="5608320"/>
            <a:ext cx="7184572" cy="8577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err="1" smtClean="0"/>
              <a:t>পুরস্কার</a:t>
            </a:r>
            <a:r>
              <a:rPr lang="en-US" sz="2000" dirty="0" smtClean="0"/>
              <a:t> : </a:t>
            </a:r>
            <a:r>
              <a:rPr lang="en-US" sz="2000" dirty="0" err="1" smtClean="0"/>
              <a:t>একুশে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পুরস্কারসহ</a:t>
            </a:r>
            <a:r>
              <a:rPr lang="en-US" sz="2000" dirty="0" smtClean="0"/>
              <a:t> </a:t>
            </a:r>
            <a:r>
              <a:rPr lang="en-US" sz="2000" dirty="0" err="1" smtClean="0"/>
              <a:t>অসংখ্য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পুরস্কার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লাভ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করেন</a:t>
            </a:r>
            <a:r>
              <a:rPr lang="en-US" sz="2000" dirty="0" smtClean="0"/>
              <a:t>।        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-1" y="5238205"/>
            <a:ext cx="4950823" cy="133241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</a:rPr>
              <a:t>মৃত্যু</a:t>
            </a:r>
            <a:r>
              <a:rPr lang="en-US" sz="2000" dirty="0" smtClean="0">
                <a:solidFill>
                  <a:srgbClr val="FF0000"/>
                </a:solidFill>
              </a:rPr>
              <a:t> : </a:t>
            </a:r>
            <a:r>
              <a:rPr lang="en-US" sz="2000" dirty="0" err="1" smtClean="0">
                <a:solidFill>
                  <a:srgbClr val="FF0000"/>
                </a:solidFill>
              </a:rPr>
              <a:t>কোমল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ক্যান্সারে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আক্রান্ত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হয়ে</a:t>
            </a:r>
            <a:r>
              <a:rPr lang="en-US" sz="2000" dirty="0" smtClean="0">
                <a:solidFill>
                  <a:srgbClr val="FF0000"/>
                </a:solidFill>
              </a:rPr>
              <a:t> ২০১২ </a:t>
            </a:r>
            <a:r>
              <a:rPr lang="en-US" sz="2000" dirty="0" err="1" smtClean="0">
                <a:solidFill>
                  <a:srgbClr val="FF0000"/>
                </a:solidFill>
              </a:rPr>
              <a:t>সালে</a:t>
            </a:r>
            <a:r>
              <a:rPr lang="en-US" sz="2000" dirty="0" smtClean="0">
                <a:solidFill>
                  <a:srgbClr val="FF0000"/>
                </a:solidFill>
              </a:rPr>
              <a:t> ১৯শে </a:t>
            </a:r>
            <a:r>
              <a:rPr lang="en-US" sz="2000" dirty="0" err="1" smtClean="0">
                <a:solidFill>
                  <a:srgbClr val="FF0000"/>
                </a:solidFill>
              </a:rPr>
              <a:t>জুলাই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তিনি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মৃত্যুবরণ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করেন</a:t>
            </a:r>
            <a:r>
              <a:rPr lang="en-US" sz="2000" dirty="0" smtClean="0">
                <a:solidFill>
                  <a:srgbClr val="FF0000"/>
                </a:solidFill>
              </a:rPr>
              <a:t>।      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790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একক কাজ  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0332" y="1087345"/>
            <a:ext cx="6271668" cy="587515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7057"/>
            <a:ext cx="5891349" cy="3429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454434"/>
            <a:ext cx="5878286" cy="24035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১, </a:t>
            </a:r>
            <a:r>
              <a:rPr lang="en-US" sz="3200" dirty="0" err="1" smtClean="0"/>
              <a:t>উপরের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ছবি</a:t>
            </a:r>
            <a:r>
              <a:rPr lang="en-US" sz="3200" dirty="0" smtClean="0"/>
              <a:t> </a:t>
            </a:r>
            <a:r>
              <a:rPr lang="en-US" sz="3200" dirty="0" err="1" smtClean="0"/>
              <a:t>দেখে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পাঁচটি</a:t>
            </a:r>
            <a:r>
              <a:rPr lang="en-US" sz="3200" dirty="0" smtClean="0"/>
              <a:t> </a:t>
            </a:r>
            <a:r>
              <a:rPr lang="en-US" sz="3200" dirty="0" err="1" smtClean="0"/>
              <a:t>বাক্যা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।  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618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-1" y="-26126"/>
            <a:ext cx="4336869" cy="612648"/>
          </a:xfrm>
          <a:prstGeom prst="wedgeRoundRectCallout">
            <a:avLst>
              <a:gd name="adj1" fmla="val -19026"/>
              <a:gd name="adj2" fmla="val 173374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</a:rPr>
              <a:t>আদর্শ পাঠ 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7498080" y="0"/>
            <a:ext cx="4693920" cy="612648"/>
          </a:xfrm>
          <a:prstGeom prst="wedgeRoundRectCallout">
            <a:avLst>
              <a:gd name="adj1" fmla="val -6640"/>
              <a:gd name="adj2" fmla="val 205357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সরব পাঠ  </a:t>
            </a:r>
            <a:endParaRPr lang="en-US" sz="40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7934"/>
            <a:ext cx="5943600" cy="54300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2160" y="1544682"/>
            <a:ext cx="6339840" cy="5313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16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6160" y="916197"/>
            <a:ext cx="4389119" cy="123917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617" r="6756" b="11617"/>
          <a:stretch/>
        </p:blipFill>
        <p:spPr>
          <a:xfrm>
            <a:off x="3670664" y="2194560"/>
            <a:ext cx="4271554" cy="130628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107" y="3698113"/>
            <a:ext cx="4139110" cy="132439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217" y="5068388"/>
            <a:ext cx="4245252" cy="139772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800" dirty="0" smtClean="0"/>
              <a:t>নতুন শব্দের অর্থ  </a:t>
            </a:r>
            <a:endParaRPr lang="en-US" sz="4800" dirty="0"/>
          </a:p>
        </p:txBody>
      </p:sp>
      <p:sp>
        <p:nvSpPr>
          <p:cNvPr id="33" name="Rectangle 32"/>
          <p:cNvSpPr/>
          <p:nvPr/>
        </p:nvSpPr>
        <p:spPr>
          <a:xfrm>
            <a:off x="-1" y="949234"/>
            <a:ext cx="3566161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১, ‘নিয়তি’ </a:t>
            </a:r>
            <a:endParaRPr lang="en-US" sz="3200" dirty="0"/>
          </a:p>
        </p:txBody>
      </p:sp>
      <p:sp>
        <p:nvSpPr>
          <p:cNvPr id="34" name="Rectangle 33"/>
          <p:cNvSpPr/>
          <p:nvPr/>
        </p:nvSpPr>
        <p:spPr>
          <a:xfrm>
            <a:off x="0" y="2042160"/>
            <a:ext cx="3592286" cy="12235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২, ‘আনন্দময়’   </a:t>
            </a:r>
            <a:endParaRPr lang="en-US" sz="3200" dirty="0"/>
          </a:p>
        </p:txBody>
      </p:sp>
      <p:sp>
        <p:nvSpPr>
          <p:cNvPr id="35" name="Rectangle 34"/>
          <p:cNvSpPr/>
          <p:nvPr/>
        </p:nvSpPr>
        <p:spPr>
          <a:xfrm>
            <a:off x="0" y="3500846"/>
            <a:ext cx="3631474" cy="121484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৩, ‘যন্ত্রনা’  </a:t>
            </a:r>
            <a:endParaRPr lang="en-US" sz="3200" dirty="0"/>
          </a:p>
        </p:txBody>
      </p:sp>
      <p:sp>
        <p:nvSpPr>
          <p:cNvPr id="36" name="Rectangle 35"/>
          <p:cNvSpPr/>
          <p:nvPr/>
        </p:nvSpPr>
        <p:spPr>
          <a:xfrm>
            <a:off x="-1" y="4898571"/>
            <a:ext cx="3709851" cy="15544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৪, ‘ছাপা খানা’</a:t>
            </a:r>
            <a:endParaRPr lang="en-US" sz="3200" dirty="0"/>
          </a:p>
        </p:txBody>
      </p:sp>
      <p:sp>
        <p:nvSpPr>
          <p:cNvPr id="37" name="Rectangle 36"/>
          <p:cNvSpPr/>
          <p:nvPr/>
        </p:nvSpPr>
        <p:spPr>
          <a:xfrm>
            <a:off x="8033658" y="5138057"/>
            <a:ext cx="4036422" cy="131499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solidFill>
                  <a:srgbClr val="000000"/>
                </a:solidFill>
                <a:latin typeface="NikoshBAN" pitchFamily="2" charset="0"/>
                <a:cs typeface="NikoshBAN" pitchFamily="2" charset="0"/>
              </a:rPr>
              <a:t>৪, মুদ্রণালয়।</a:t>
            </a:r>
            <a:endParaRPr lang="en-US" sz="3200" dirty="0"/>
          </a:p>
        </p:txBody>
      </p:sp>
      <p:sp>
        <p:nvSpPr>
          <p:cNvPr id="38" name="Rectangle 37"/>
          <p:cNvSpPr/>
          <p:nvPr/>
        </p:nvSpPr>
        <p:spPr>
          <a:xfrm>
            <a:off x="8085909" y="3631474"/>
            <a:ext cx="3971109" cy="135853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৩, পীড়া।</a:t>
            </a:r>
            <a:endParaRPr lang="en-US" sz="3200" dirty="0"/>
          </a:p>
        </p:txBody>
      </p:sp>
      <p:sp>
        <p:nvSpPr>
          <p:cNvPr id="39" name="Rectangle 38"/>
          <p:cNvSpPr/>
          <p:nvPr/>
        </p:nvSpPr>
        <p:spPr>
          <a:xfrm>
            <a:off x="8098972" y="1920240"/>
            <a:ext cx="4093028" cy="152835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২, আনন্দপূর্ণ।   </a:t>
            </a:r>
            <a:endParaRPr lang="en-US" sz="3200" dirty="0"/>
          </a:p>
        </p:txBody>
      </p:sp>
      <p:sp>
        <p:nvSpPr>
          <p:cNvPr id="40" name="Rectangle 39"/>
          <p:cNvSpPr/>
          <p:nvPr/>
        </p:nvSpPr>
        <p:spPr>
          <a:xfrm>
            <a:off x="7968343" y="997132"/>
            <a:ext cx="4223658" cy="9144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১, ভাগ্য।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0120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414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</dc:creator>
  <cp:lastModifiedBy>Microsoft</cp:lastModifiedBy>
  <cp:revision>54</cp:revision>
  <dcterms:created xsi:type="dcterms:W3CDTF">2020-03-28T14:37:40Z</dcterms:created>
  <dcterms:modified xsi:type="dcterms:W3CDTF">2020-03-29T00:15:33Z</dcterms:modified>
</cp:coreProperties>
</file>