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0" r:id="rId2"/>
  </p:sldMasterIdLst>
  <p:sldIdLst>
    <p:sldId id="271" r:id="rId3"/>
    <p:sldId id="272" r:id="rId4"/>
    <p:sldId id="273" r:id="rId5"/>
    <p:sldId id="274" r:id="rId6"/>
    <p:sldId id="275" r:id="rId7"/>
    <p:sldId id="283" r:id="rId8"/>
    <p:sldId id="276" r:id="rId9"/>
    <p:sldId id="277" r:id="rId10"/>
    <p:sldId id="267" r:id="rId11"/>
    <p:sldId id="279" r:id="rId12"/>
    <p:sldId id="268" r:id="rId13"/>
    <p:sldId id="27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tmp"/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tmp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mp"/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6.tmp"/><Relationship Id="rId5" Type="http://schemas.openxmlformats.org/officeDocument/2006/relationships/image" Target="../media/image15.tmp"/><Relationship Id="rId4" Type="http://schemas.openxmlformats.org/officeDocument/2006/relationships/image" Target="../media/image14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24385" y="381000"/>
            <a:ext cx="8077199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ar-SA" sz="1800" dirty="0" smtClean="0">
                <a:latin typeface="Arabic Typesetting" pitchFamily="66" charset="-78"/>
              </a:rPr>
              <a:t>بسم الله الرحمن الرحيم</a:t>
            </a:r>
            <a:r>
              <a:rPr lang="ar-SA" sz="1400" dirty="0" smtClean="0">
                <a:latin typeface="Arabic Typesetting" pitchFamily="66" charset="-78"/>
              </a:rPr>
              <a:t/>
            </a:r>
            <a:br>
              <a:rPr lang="ar-SA" sz="1400" dirty="0" smtClean="0">
                <a:latin typeface="Arabic Typesetting" pitchFamily="66" charset="-78"/>
              </a:rPr>
            </a:br>
            <a:r>
              <a:rPr lang="ar-SA" sz="6000" dirty="0" smtClean="0">
                <a:latin typeface="Arabic Typesetting" pitchFamily="66" charset="-78"/>
              </a:rPr>
              <a:t>اهلا و سهلا</a:t>
            </a:r>
            <a:endParaRPr lang="en-US" sz="7200" dirty="0">
              <a:latin typeface="Arabic Typesetting" pitchFamily="66" charset="-78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1259" y="1895261"/>
            <a:ext cx="5601482" cy="3067478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1" y="1785708"/>
            <a:ext cx="8153399" cy="4462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07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923884"/>
            <a:ext cx="1124107" cy="295316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838200"/>
            <a:ext cx="2600688" cy="438211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2" y="1905000"/>
            <a:ext cx="91440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72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00400" y="533400"/>
            <a:ext cx="1905000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607520"/>
            <a:ext cx="4296375" cy="581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81512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886200" y="914400"/>
            <a:ext cx="1866900" cy="631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z="2800" smtClean="0">
                <a:latin typeface="NikoshBAN" pitchFamily="2" charset="0"/>
                <a:cs typeface="NikoshBAN" pitchFamily="2" charset="0"/>
              </a:rPr>
              <a:t>مع السلام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1648" y="2268940"/>
            <a:ext cx="3048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63408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667000" y="231648"/>
            <a:ext cx="3657600" cy="682752"/>
          </a:xfrm>
        </p:spPr>
        <p:txBody>
          <a:bodyPr>
            <a:normAutofit/>
          </a:bodyPr>
          <a:lstStyle/>
          <a:p>
            <a:pPr algn="ctr"/>
            <a:r>
              <a:rPr lang="ar-SA" dirty="0" smtClean="0">
                <a:latin typeface="Arial Black" pitchFamily="34" charset="0"/>
                <a:cs typeface="+mn-cs"/>
              </a:rPr>
              <a:t>معرفة المدرس </a:t>
            </a:r>
            <a:endParaRPr lang="en-US" dirty="0">
              <a:latin typeface="Arial Black" pitchFamily="34" charset="0"/>
              <a:cs typeface="+mn-cs"/>
            </a:endParaRPr>
          </a:p>
        </p:txBody>
      </p:sp>
      <p:pic>
        <p:nvPicPr>
          <p:cNvPr id="5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600200"/>
            <a:ext cx="2457634" cy="290945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Rounded Rectangle 5"/>
          <p:cNvSpPr/>
          <p:nvPr/>
        </p:nvSpPr>
        <p:spPr>
          <a:xfrm>
            <a:off x="4114800" y="2286000"/>
            <a:ext cx="4572000" cy="1905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400" dirty="0" smtClean="0"/>
              <a:t>محمد زكريا</a:t>
            </a:r>
          </a:p>
          <a:p>
            <a:pPr algn="ctr"/>
            <a:r>
              <a:rPr lang="ar-SA" sz="2400" dirty="0" smtClean="0"/>
              <a:t>ريئس المدرس</a:t>
            </a:r>
          </a:p>
          <a:p>
            <a:pPr algn="ctr"/>
            <a:r>
              <a:rPr lang="ar-SA" sz="2400" dirty="0" smtClean="0"/>
              <a:t>موطفى اسلام داخل مدرسة</a:t>
            </a:r>
          </a:p>
          <a:p>
            <a:pPr algn="ctr"/>
            <a:r>
              <a:rPr lang="ar-SA" sz="2400" dirty="0" smtClean="0"/>
              <a:t>تيتاش   كوملا</a:t>
            </a:r>
          </a:p>
          <a:p>
            <a:pPr algn="ctr"/>
            <a:r>
              <a:rPr lang="en-US" dirty="0">
                <a:latin typeface="Arial Black" pitchFamily="34" charset="0"/>
                <a:cs typeface="NikoshBAN" pitchFamily="2" charset="0"/>
              </a:rPr>
              <a:t>E-mail-inzakaria74@gmail.com</a:t>
            </a:r>
            <a:endParaRPr lang="en-US" dirty="0"/>
          </a:p>
          <a:p>
            <a:pPr algn="ctr"/>
            <a:endParaRPr lang="en-US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8292156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3124200" y="581891"/>
            <a:ext cx="3048000" cy="6857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dirty="0" smtClean="0"/>
              <a:t>  تعارف الدرس 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914400" y="1828800"/>
            <a:ext cx="7543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নবম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শ্রেনী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পাঠ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বাবুস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সালাম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596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457200" y="2209800"/>
            <a:ext cx="8153400" cy="1876353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*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আদম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আ.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আকৃতি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সম্পুর্কে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br>
              <a:rPr lang="en-US" sz="3200" dirty="0" smtClean="0">
                <a:latin typeface="NikoshBAN" pitchFamily="2" charset="0"/>
                <a:cs typeface="NikoshBAN" pitchFamily="2" charset="0"/>
              </a:rPr>
            </a:b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*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সালামের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বিধান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br>
              <a:rPr lang="en-US" sz="3200" dirty="0" smtClean="0">
                <a:latin typeface="NikoshBAN" pitchFamily="2" charset="0"/>
                <a:cs typeface="NikoshBAN" pitchFamily="2" charset="0"/>
              </a:rPr>
            </a:b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* </a:t>
            </a:r>
            <a:r>
              <a:rPr lang="en-US" sz="3200" smtClean="0">
                <a:latin typeface="NikoshBAN" pitchFamily="2" charset="0"/>
                <a:cs typeface="NikoshBAN" pitchFamily="2" charset="0"/>
              </a:rPr>
              <a:t>তারকিব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b="0" dirty="0">
              <a:cs typeface="+mn-cs"/>
            </a:endParaRPr>
          </a:p>
        </p:txBody>
      </p:sp>
      <p:sp>
        <p:nvSpPr>
          <p:cNvPr id="5" name="Text Placeholder 5"/>
          <p:cNvSpPr txBox="1">
            <a:spLocks/>
          </p:cNvSpPr>
          <p:nvPr/>
        </p:nvSpPr>
        <p:spPr>
          <a:xfrm>
            <a:off x="2667000" y="1066800"/>
            <a:ext cx="3657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bn-BD" sz="36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sz="36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/</a:t>
            </a:r>
            <a:r>
              <a:rPr lang="en-US" sz="3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ar-SA" sz="3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المعلمات</a:t>
            </a:r>
            <a:r>
              <a:rPr lang="en-US" sz="3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36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600" dirty="0">
              <a:solidFill>
                <a:schemeClr val="bg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8055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153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5482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55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3216" y="152400"/>
            <a:ext cx="2896004" cy="609685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914400"/>
            <a:ext cx="7916380" cy="2724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27825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52400"/>
            <a:ext cx="3772426" cy="619211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00"/>
            <a:ext cx="9144000" cy="2895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70982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3811" y="228600"/>
            <a:ext cx="4296375" cy="581106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0" y="1143000"/>
            <a:ext cx="9102437" cy="685800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7" y="2057401"/>
            <a:ext cx="9144000" cy="914400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3" y="3164483"/>
            <a:ext cx="9144000" cy="1452182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1" y="4724400"/>
            <a:ext cx="9130145" cy="1276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61239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294</TotalTime>
  <Words>45</Words>
  <Application>Microsoft Office PowerPoint</Application>
  <PresentationFormat>On-screen Show (4:3)</PresentationFormat>
  <Paragraphs>16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Angles</vt:lpstr>
      <vt:lpstr>1_Angles</vt:lpstr>
      <vt:lpstr>بسم الله الرحمن الرحيم اهلا و سهلا</vt:lpstr>
      <vt:lpstr>معرفة المدرس </vt:lpstr>
      <vt:lpstr>PowerPoint Presentation</vt:lpstr>
      <vt:lpstr>* আদম আ. আকৃতি সম্পুর্কে বলতে পারবে। * সালামের বিধান বলতে পারবে। * তারকিব করতে পারবে।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 اهلا و سهلا</dc:title>
  <dc:creator>Zakaria</dc:creator>
  <cp:lastModifiedBy>ismail - [2010]</cp:lastModifiedBy>
  <cp:revision>32</cp:revision>
  <dcterms:created xsi:type="dcterms:W3CDTF">2006-08-16T00:00:00Z</dcterms:created>
  <dcterms:modified xsi:type="dcterms:W3CDTF">2020-03-29T09:02:29Z</dcterms:modified>
</cp:coreProperties>
</file>