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9" r:id="rId3"/>
    <p:sldId id="260" r:id="rId4"/>
    <p:sldId id="258" r:id="rId5"/>
    <p:sldId id="262" r:id="rId6"/>
    <p:sldId id="278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5" r:id="rId17"/>
    <p:sldId id="276" r:id="rId18"/>
    <p:sldId id="277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99082-03D4-4086-8A81-9081C0BCD26B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1A683-1564-4809-ACB1-D2ACB3C9C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60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8D24E-C084-428F-923C-CDFB960B9D56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3D74-8478-4ABC-A939-F73BB0B41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68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8D24E-C084-428F-923C-CDFB960B9D56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3D74-8478-4ABC-A939-F73BB0B41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17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8D24E-C084-428F-923C-CDFB960B9D56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3D74-8478-4ABC-A939-F73BB0B41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8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8D24E-C084-428F-923C-CDFB960B9D56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3D74-8478-4ABC-A939-F73BB0B41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33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8D24E-C084-428F-923C-CDFB960B9D56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3D74-8478-4ABC-A939-F73BB0B41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82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8D24E-C084-428F-923C-CDFB960B9D56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3D74-8478-4ABC-A939-F73BB0B41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79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8D24E-C084-428F-923C-CDFB960B9D56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3D74-8478-4ABC-A939-F73BB0B41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0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8D24E-C084-428F-923C-CDFB960B9D56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3D74-8478-4ABC-A939-F73BB0B41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58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8D24E-C084-428F-923C-CDFB960B9D56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3D74-8478-4ABC-A939-F73BB0B41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37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8D24E-C084-428F-923C-CDFB960B9D56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3D74-8478-4ABC-A939-F73BB0B41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75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8D24E-C084-428F-923C-CDFB960B9D56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3D74-8478-4ABC-A939-F73BB0B41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6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8D24E-C084-428F-923C-CDFB960B9D56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73D74-8478-4ABC-A939-F73BB0B41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2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36762"/>
            <a:ext cx="10515600" cy="43258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6086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5" t="-1" r="8871" b="30751"/>
          <a:stretch/>
        </p:blipFill>
        <p:spPr>
          <a:xfrm>
            <a:off x="1179871" y="817211"/>
            <a:ext cx="4645742" cy="2844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3" r="39035"/>
          <a:stretch/>
        </p:blipFill>
        <p:spPr>
          <a:xfrm>
            <a:off x="6120581" y="817211"/>
            <a:ext cx="4129548" cy="2844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502742" y="4483510"/>
            <a:ext cx="90407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কেউ মালা, কেউ তসবি পরায়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তাইতে কী জাত ভিন্ন বলায়,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57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65" y="891494"/>
            <a:ext cx="4660490" cy="2294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639962" y="3347884"/>
            <a:ext cx="2064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মৃত্যুর সময়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4413" y="3347884"/>
            <a:ext cx="2890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জন্মের সময়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7638" y="4513007"/>
            <a:ext cx="1005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 কিংবা আসার বেলায় </a:t>
            </a: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জেতের চিহ্ন রয় কার রে ।।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767" y="891494"/>
            <a:ext cx="4011561" cy="22941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33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614" y="758773"/>
            <a:ext cx="4167496" cy="25195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76" y="758773"/>
            <a:ext cx="4422907" cy="2519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 flipH="1">
            <a:off x="1866046" y="3406878"/>
            <a:ext cx="2868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কূয়োর জল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6928" y="3406877"/>
            <a:ext cx="2315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গঙ্গার জল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1097" y="4675239"/>
            <a:ext cx="93947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গর্তে গেলে কূপজল কয়,</a:t>
            </a: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গঙ্গায় গেলে গঙ্গাজল হয়,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78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772" y="482243"/>
            <a:ext cx="3143712" cy="27476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439" y="482241"/>
            <a:ext cx="3648381" cy="2747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07" y="613530"/>
            <a:ext cx="3093016" cy="26163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7858" y="3361158"/>
            <a:ext cx="148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সাগর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7252" y="3315439"/>
            <a:ext cx="2020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45793" y="3315439"/>
            <a:ext cx="143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ঝর্না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45342" y="4454013"/>
            <a:ext cx="87310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মূলে একজল,  সে যে ভিন্ন নয়,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 জানায় পাত্র অনুসারে।।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18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36" y="482702"/>
            <a:ext cx="3566037" cy="22899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283" y="482702"/>
            <a:ext cx="3023419" cy="2289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640" y="482703"/>
            <a:ext cx="2840469" cy="22899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20618" y="2772696"/>
            <a:ext cx="2094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 জগৎ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1716" y="2772696"/>
            <a:ext cx="2020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কাবা শরিফ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54065" y="2772696"/>
            <a:ext cx="2162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গঙ্গা স্নান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3045" y="4395019"/>
            <a:ext cx="60025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জগৎ বেড়ে জেতের কথা,</a:t>
            </a: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লোকে গৌরব করে যথা তথা,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16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bdtomorrow.net/blog/bloggeruploadedimage/alamsaleha/13642595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36" y="324464"/>
            <a:ext cx="5169312" cy="29201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06" y="324464"/>
            <a:ext cx="4911213" cy="29955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344994" y="4350774"/>
            <a:ext cx="69907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লালন সে জেতের ফাতা,</a:t>
            </a: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বিকিয়েছে  সাত বাজারে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54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38" r="5578"/>
          <a:stretch/>
        </p:blipFill>
        <p:spPr>
          <a:xfrm>
            <a:off x="4085304" y="1238866"/>
            <a:ext cx="6902243" cy="53979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9148" y="1371600"/>
            <a:ext cx="2271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 পাঠ 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03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335" y="1917290"/>
            <a:ext cx="8436078" cy="47784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4335" y="781665"/>
            <a:ext cx="8436078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নিরব পাঠ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33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8700" y="2082800"/>
            <a:ext cx="1574800" cy="7694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কূপজল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45" y="2002080"/>
            <a:ext cx="2349500" cy="11690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61690" y="2064163"/>
            <a:ext cx="2603500" cy="76944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কূয়োর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8700" y="3402109"/>
            <a:ext cx="157480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গঙাজল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395" y="3241420"/>
            <a:ext cx="2692400" cy="1090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61690" y="3087936"/>
            <a:ext cx="293370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গঙা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1200" y="5258822"/>
            <a:ext cx="22098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জগৎ বেড়ে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81" y="4858020"/>
            <a:ext cx="2499014" cy="14395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861690" y="4931459"/>
            <a:ext cx="270856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 দুনিয়ায়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67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848" y="1554759"/>
            <a:ext cx="8042789" cy="32337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4953" y="427703"/>
            <a:ext cx="9930581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72075" y="5146112"/>
            <a:ext cx="93233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3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 জাতির তিনটি 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ধর্মের </a:t>
            </a:r>
            <a:r>
              <a:rPr lang="bn-BD" sz="3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 লেখ এবং </a:t>
            </a:r>
            <a:r>
              <a:rPr lang="bn-IN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২টি করে তীর্থ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স্থানের </a:t>
            </a:r>
            <a:r>
              <a:rPr lang="bn-BD" sz="3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 লেখ।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71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IN" dirty="0" smtClean="0">
                <a:solidFill>
                  <a:srgbClr val="FF0000"/>
                </a:solidFill>
              </a:rPr>
              <a:t>শিক্ষক পরিচিতি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895600"/>
            <a:ext cx="48895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</a:rPr>
              <a:t>মিতালী সরকার</a:t>
            </a:r>
          </a:p>
          <a:p>
            <a:r>
              <a:rPr lang="bn-IN" dirty="0"/>
              <a:t> </a:t>
            </a:r>
            <a:r>
              <a:rPr lang="bn-IN" dirty="0" smtClean="0"/>
              <a:t>             সহঃশিক্ষক(হিন্দু ধর্ম)</a:t>
            </a:r>
          </a:p>
          <a:p>
            <a:r>
              <a:rPr lang="bn-IN" sz="2000" dirty="0" smtClean="0">
                <a:solidFill>
                  <a:srgbClr val="0070C0"/>
                </a:solidFill>
              </a:rPr>
              <a:t>শিবগঞ্জ পাইলট বালিকা উচ্চ </a:t>
            </a:r>
            <a:r>
              <a:rPr lang="en-US" sz="2000" dirty="0" err="1" smtClean="0">
                <a:solidFill>
                  <a:srgbClr val="0070C0"/>
                </a:solidFill>
              </a:rPr>
              <a:t>বিদ্যা</a:t>
            </a:r>
            <a:r>
              <a:rPr lang="bn-IN" sz="2000" dirty="0" smtClean="0">
                <a:solidFill>
                  <a:srgbClr val="0070C0"/>
                </a:solidFill>
              </a:rPr>
              <a:t>লয়</a:t>
            </a:r>
          </a:p>
          <a:p>
            <a:r>
              <a:rPr lang="bn-IN" sz="2000" dirty="0" smtClean="0">
                <a:solidFill>
                  <a:srgbClr val="0070C0"/>
                </a:solidFill>
              </a:rPr>
              <a:t>শিবগঞ্জ, বগুড়া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Mobail:01712338244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Email: mspghs@gmail.com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2273300"/>
            <a:ext cx="2795660" cy="4191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8695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IN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23336" y="1838633"/>
            <a:ext cx="77724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লালন বিশ্বাস করেন না-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3336" y="2428335"/>
            <a:ext cx="22860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E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জাতের ভিন্নতা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2428855"/>
            <a:ext cx="22860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E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ii)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ভিন্নতা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0136" y="2428855"/>
            <a:ext cx="28956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E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ধর্মীয় অনুশাসন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6020" y="2958592"/>
            <a:ext cx="7789716" cy="461665"/>
          </a:xfrm>
          <a:prstGeom prst="rect">
            <a:avLst/>
          </a:prstGeom>
          <a:solidFill>
            <a:srgbClr val="F7CDEF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55291" y="3520674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ii</a:t>
            </a:r>
          </a:p>
        </p:txBody>
      </p:sp>
      <p:sp>
        <p:nvSpPr>
          <p:cNvPr id="9" name="Rectangle 8"/>
          <p:cNvSpPr/>
          <p:nvPr/>
        </p:nvSpPr>
        <p:spPr>
          <a:xfrm>
            <a:off x="4724400" y="3531193"/>
            <a:ext cx="4015218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iii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55291" y="4055143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iii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10545" y="3949995"/>
            <a:ext cx="4029073" cy="513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ii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57750" y="3385501"/>
            <a:ext cx="91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◊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155291" y="4629900"/>
            <a:ext cx="7789716" cy="461665"/>
          </a:xfrm>
          <a:prstGeom prst="rect">
            <a:avLst/>
          </a:prstGeom>
          <a:solidFill>
            <a:srgbClr val="F7CDEF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 হিন্দুদের পবিত্রতার প্রতীক নিচের কোনটি?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06020" y="5153401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ক) ঝর্ণাজল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68826" y="5559359"/>
            <a:ext cx="4015217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) গঙ্গাজল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23336" y="5629291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কূপজল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84955" y="5073779"/>
            <a:ext cx="4015216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নদীর জল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51510" y="5488249"/>
            <a:ext cx="91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◊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029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IN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37951"/>
            <a:ext cx="10149349" cy="3464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3811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</a:rPr>
              <a:t>পাঠ পরিচিতি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0700" y="2828836"/>
            <a:ext cx="72009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অষ্টম </a:t>
            </a:r>
          </a:p>
          <a:p>
            <a:pPr algn="ctr"/>
            <a:r>
              <a:rPr lang="as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 কণিকা (বাংলা ১ম পত্র ) </a:t>
            </a:r>
          </a:p>
          <a:p>
            <a:pPr algn="ctr"/>
            <a:r>
              <a:rPr lang="bn-BD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দ্য  </a:t>
            </a:r>
            <a:endParaRPr lang="as-IN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as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মিনিট</a:t>
            </a:r>
            <a:r>
              <a:rPr lang="bn-BD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683" y="2168459"/>
            <a:ext cx="3071355" cy="40258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7282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1900" y="889000"/>
            <a:ext cx="626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</a:t>
            </a:r>
            <a:r>
              <a:rPr lang="bn-IN" dirty="0" smtClean="0"/>
              <a:t>,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80545" y="2019300"/>
            <a:ext cx="2153048" cy="331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862" y="2019300"/>
            <a:ext cx="1952625" cy="3314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1885950"/>
            <a:ext cx="2847975" cy="3448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00" y="2019300"/>
            <a:ext cx="3004739" cy="3314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31900" y="5561509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শ্রীকৃষ্ণ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5724" y="5649605"/>
            <a:ext cx="161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মক্কা শরিফ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2400" y="5649605"/>
            <a:ext cx="179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যীশু খ্রীষ্ট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85300" y="5649605"/>
            <a:ext cx="2171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গৌতম বুদ্ধ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48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6000" y="1431956"/>
            <a:ext cx="5631112" cy="1821704"/>
          </a:xfrm>
          <a:prstGeom prst="rect">
            <a:avLst/>
          </a:prstGeom>
        </p:spPr>
        <p:txBody>
          <a:bodyPr>
            <a:prstTxWarp prst="textStop">
              <a:avLst/>
            </a:prstTxWarp>
            <a:spAutoFit/>
          </a:bodyPr>
          <a:lstStyle/>
          <a:p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মানবধর্ম</a:t>
            </a:r>
          </a:p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লালন </a:t>
            </a:r>
            <a:r>
              <a:rPr lang="bn-BD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শাহ্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2344391"/>
            <a:ext cx="2638425" cy="43104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4700" y="177800"/>
            <a:ext cx="814070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832" y="3492153"/>
            <a:ext cx="7064478" cy="30266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935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138517"/>
            <a:ext cx="5297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5845" y="3232677"/>
            <a:ext cx="99379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সঠিক ভাবে বলতে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 সঠিক উচ্চারণে পড়তে পারবে এবং অর্থ বলতে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কঠিন শব্দের অর্থ বলতে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কবিতাটির মূল ভাব ব্যাখ্যা করতে পারবে।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92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0200" y="2298700"/>
            <a:ext cx="3708400" cy="2133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816577"/>
              </p:ext>
            </p:extLst>
          </p:nvPr>
        </p:nvGraphicFramePr>
        <p:xfrm>
          <a:off x="4864100" y="3365500"/>
          <a:ext cx="1412875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Packager Shell Object" showAsIcon="1" r:id="rId3" imgW="453240" imgH="491040" progId="Package">
                  <p:embed/>
                </p:oleObj>
              </mc:Choice>
              <mc:Fallback>
                <p:oleObj name="Packager Shell Object" showAsIcon="1" r:id="rId3" imgW="453240" imgH="491040" progId="Package">
                  <p:embed/>
                  <p:pic>
                    <p:nvPicPr>
                      <p:cNvPr id="3" name="Object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64100" y="3365500"/>
                        <a:ext cx="1412875" cy="121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81300" y="609600"/>
            <a:ext cx="5943600" cy="9233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গানটি শুনি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11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817752" y="2582552"/>
            <a:ext cx="1705595" cy="1705595"/>
          </a:xfrm>
          <a:custGeom>
            <a:avLst/>
            <a:gdLst>
              <a:gd name="connsiteX0" fmla="*/ 0 w 1705595"/>
              <a:gd name="connsiteY0" fmla="*/ 852798 h 1705595"/>
              <a:gd name="connsiteX1" fmla="*/ 852798 w 1705595"/>
              <a:gd name="connsiteY1" fmla="*/ 0 h 1705595"/>
              <a:gd name="connsiteX2" fmla="*/ 1705596 w 1705595"/>
              <a:gd name="connsiteY2" fmla="*/ 852798 h 1705595"/>
              <a:gd name="connsiteX3" fmla="*/ 852798 w 1705595"/>
              <a:gd name="connsiteY3" fmla="*/ 1705596 h 1705595"/>
              <a:gd name="connsiteX4" fmla="*/ 0 w 1705595"/>
              <a:gd name="connsiteY4" fmla="*/ 852798 h 1705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5595" h="1705595">
                <a:moveTo>
                  <a:pt x="0" y="852798"/>
                </a:moveTo>
                <a:cubicBezTo>
                  <a:pt x="0" y="381811"/>
                  <a:pt x="381811" y="0"/>
                  <a:pt x="852798" y="0"/>
                </a:cubicBezTo>
                <a:cubicBezTo>
                  <a:pt x="1323785" y="0"/>
                  <a:pt x="1705596" y="381811"/>
                  <a:pt x="1705596" y="852798"/>
                </a:cubicBezTo>
                <a:cubicBezTo>
                  <a:pt x="1705596" y="1323785"/>
                  <a:pt x="1323785" y="1705596"/>
                  <a:pt x="852798" y="1705596"/>
                </a:cubicBezTo>
                <a:cubicBezTo>
                  <a:pt x="381811" y="1705596"/>
                  <a:pt x="0" y="1323785"/>
                  <a:pt x="0" y="852798"/>
                </a:cubicBez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8039" tIns="298039" rIns="298039" bIns="298039" numCol="1" spcCol="1270" anchor="ctr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800" kern="1200" dirty="0"/>
          </a:p>
        </p:txBody>
      </p:sp>
      <p:sp>
        <p:nvSpPr>
          <p:cNvPr id="5" name="Freeform 4"/>
          <p:cNvSpPr/>
          <p:nvPr/>
        </p:nvSpPr>
        <p:spPr>
          <a:xfrm rot="16200000">
            <a:off x="5489486" y="1961220"/>
            <a:ext cx="362127" cy="579902"/>
          </a:xfrm>
          <a:custGeom>
            <a:avLst/>
            <a:gdLst>
              <a:gd name="connsiteX0" fmla="*/ 0 w 362127"/>
              <a:gd name="connsiteY0" fmla="*/ 115980 h 579902"/>
              <a:gd name="connsiteX1" fmla="*/ 181064 w 362127"/>
              <a:gd name="connsiteY1" fmla="*/ 115980 h 579902"/>
              <a:gd name="connsiteX2" fmla="*/ 181064 w 362127"/>
              <a:gd name="connsiteY2" fmla="*/ 0 h 579902"/>
              <a:gd name="connsiteX3" fmla="*/ 362127 w 362127"/>
              <a:gd name="connsiteY3" fmla="*/ 289951 h 579902"/>
              <a:gd name="connsiteX4" fmla="*/ 181064 w 362127"/>
              <a:gd name="connsiteY4" fmla="*/ 579902 h 579902"/>
              <a:gd name="connsiteX5" fmla="*/ 181064 w 362127"/>
              <a:gd name="connsiteY5" fmla="*/ 463922 h 579902"/>
              <a:gd name="connsiteX6" fmla="*/ 0 w 362127"/>
              <a:gd name="connsiteY6" fmla="*/ 463922 h 579902"/>
              <a:gd name="connsiteX7" fmla="*/ 0 w 362127"/>
              <a:gd name="connsiteY7" fmla="*/ 115980 h 57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2127" h="579902">
                <a:moveTo>
                  <a:pt x="0" y="115980"/>
                </a:moveTo>
                <a:lnTo>
                  <a:pt x="181064" y="115980"/>
                </a:lnTo>
                <a:lnTo>
                  <a:pt x="181064" y="0"/>
                </a:lnTo>
                <a:lnTo>
                  <a:pt x="362127" y="289951"/>
                </a:lnTo>
                <a:lnTo>
                  <a:pt x="181064" y="579902"/>
                </a:lnTo>
                <a:lnTo>
                  <a:pt x="181064" y="463922"/>
                </a:lnTo>
                <a:lnTo>
                  <a:pt x="0" y="463922"/>
                </a:lnTo>
                <a:lnTo>
                  <a:pt x="0" y="11598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5980" rIns="108638" bIns="11597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6" name="Freeform 5"/>
          <p:cNvSpPr/>
          <p:nvPr/>
        </p:nvSpPr>
        <p:spPr>
          <a:xfrm>
            <a:off x="4817752" y="193698"/>
            <a:ext cx="1705595" cy="1705595"/>
          </a:xfrm>
          <a:custGeom>
            <a:avLst/>
            <a:gdLst>
              <a:gd name="connsiteX0" fmla="*/ 0 w 1705595"/>
              <a:gd name="connsiteY0" fmla="*/ 852798 h 1705595"/>
              <a:gd name="connsiteX1" fmla="*/ 852798 w 1705595"/>
              <a:gd name="connsiteY1" fmla="*/ 0 h 1705595"/>
              <a:gd name="connsiteX2" fmla="*/ 1705596 w 1705595"/>
              <a:gd name="connsiteY2" fmla="*/ 852798 h 1705595"/>
              <a:gd name="connsiteX3" fmla="*/ 852798 w 1705595"/>
              <a:gd name="connsiteY3" fmla="*/ 1705596 h 1705595"/>
              <a:gd name="connsiteX4" fmla="*/ 0 w 1705595"/>
              <a:gd name="connsiteY4" fmla="*/ 852798 h 1705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5595" h="1705595">
                <a:moveTo>
                  <a:pt x="0" y="852798"/>
                </a:moveTo>
                <a:cubicBezTo>
                  <a:pt x="0" y="381811"/>
                  <a:pt x="381811" y="0"/>
                  <a:pt x="852798" y="0"/>
                </a:cubicBezTo>
                <a:cubicBezTo>
                  <a:pt x="1323785" y="0"/>
                  <a:pt x="1705596" y="381811"/>
                  <a:pt x="1705596" y="852798"/>
                </a:cubicBezTo>
                <a:cubicBezTo>
                  <a:pt x="1705596" y="1323785"/>
                  <a:pt x="1323785" y="1705596"/>
                  <a:pt x="852798" y="1705596"/>
                </a:cubicBezTo>
                <a:cubicBezTo>
                  <a:pt x="381811" y="1705596"/>
                  <a:pt x="0" y="1323785"/>
                  <a:pt x="0" y="852798"/>
                </a:cubicBezTo>
                <a:close/>
              </a:path>
            </a:pathLst>
          </a:custGeom>
          <a:solidFill>
            <a:schemeClr val="bg2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5179" tIns="275179" rIns="275179" bIns="27517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0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১৭৭২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r>
              <a:rPr lang="en-US" sz="20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মনান্তরে</a:t>
            </a:r>
            <a:endPara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endParaRPr lang="en-US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 rot="19800000">
            <a:off x="6515014" y="2553309"/>
            <a:ext cx="362127" cy="579902"/>
          </a:xfrm>
          <a:custGeom>
            <a:avLst/>
            <a:gdLst>
              <a:gd name="connsiteX0" fmla="*/ 0 w 362127"/>
              <a:gd name="connsiteY0" fmla="*/ 115980 h 579902"/>
              <a:gd name="connsiteX1" fmla="*/ 181064 w 362127"/>
              <a:gd name="connsiteY1" fmla="*/ 115980 h 579902"/>
              <a:gd name="connsiteX2" fmla="*/ 181064 w 362127"/>
              <a:gd name="connsiteY2" fmla="*/ 0 h 579902"/>
              <a:gd name="connsiteX3" fmla="*/ 362127 w 362127"/>
              <a:gd name="connsiteY3" fmla="*/ 289951 h 579902"/>
              <a:gd name="connsiteX4" fmla="*/ 181064 w 362127"/>
              <a:gd name="connsiteY4" fmla="*/ 579902 h 579902"/>
              <a:gd name="connsiteX5" fmla="*/ 181064 w 362127"/>
              <a:gd name="connsiteY5" fmla="*/ 463922 h 579902"/>
              <a:gd name="connsiteX6" fmla="*/ 0 w 362127"/>
              <a:gd name="connsiteY6" fmla="*/ 463922 h 579902"/>
              <a:gd name="connsiteX7" fmla="*/ 0 w 362127"/>
              <a:gd name="connsiteY7" fmla="*/ 115980 h 57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2127" h="579902">
                <a:moveTo>
                  <a:pt x="0" y="115980"/>
                </a:moveTo>
                <a:lnTo>
                  <a:pt x="181064" y="115980"/>
                </a:lnTo>
                <a:lnTo>
                  <a:pt x="181064" y="0"/>
                </a:lnTo>
                <a:lnTo>
                  <a:pt x="362127" y="289951"/>
                </a:lnTo>
                <a:lnTo>
                  <a:pt x="181064" y="579902"/>
                </a:lnTo>
                <a:lnTo>
                  <a:pt x="181064" y="463922"/>
                </a:lnTo>
                <a:lnTo>
                  <a:pt x="0" y="463922"/>
                </a:lnTo>
                <a:lnTo>
                  <a:pt x="0" y="11598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2079139"/>
              <a:satOff val="-9594"/>
              <a:lumOff val="353"/>
              <a:alphaOff val="0"/>
            </a:schemeClr>
          </a:fillRef>
          <a:effectRef idx="0">
            <a:schemeClr val="accent4">
              <a:hueOff val="2079139"/>
              <a:satOff val="-9594"/>
              <a:lumOff val="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5980" rIns="108638" bIns="11597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8" name="Freeform 7"/>
          <p:cNvSpPr/>
          <p:nvPr/>
        </p:nvSpPr>
        <p:spPr>
          <a:xfrm>
            <a:off x="6886560" y="1388125"/>
            <a:ext cx="1705595" cy="1705595"/>
          </a:xfrm>
          <a:custGeom>
            <a:avLst/>
            <a:gdLst>
              <a:gd name="connsiteX0" fmla="*/ 0 w 1705595"/>
              <a:gd name="connsiteY0" fmla="*/ 852798 h 1705595"/>
              <a:gd name="connsiteX1" fmla="*/ 852798 w 1705595"/>
              <a:gd name="connsiteY1" fmla="*/ 0 h 1705595"/>
              <a:gd name="connsiteX2" fmla="*/ 1705596 w 1705595"/>
              <a:gd name="connsiteY2" fmla="*/ 852798 h 1705595"/>
              <a:gd name="connsiteX3" fmla="*/ 852798 w 1705595"/>
              <a:gd name="connsiteY3" fmla="*/ 1705596 h 1705595"/>
              <a:gd name="connsiteX4" fmla="*/ 0 w 1705595"/>
              <a:gd name="connsiteY4" fmla="*/ 852798 h 1705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5595" h="1705595">
                <a:moveTo>
                  <a:pt x="0" y="852798"/>
                </a:moveTo>
                <a:cubicBezTo>
                  <a:pt x="0" y="381811"/>
                  <a:pt x="381811" y="0"/>
                  <a:pt x="852798" y="0"/>
                </a:cubicBezTo>
                <a:cubicBezTo>
                  <a:pt x="1323785" y="0"/>
                  <a:pt x="1705596" y="381811"/>
                  <a:pt x="1705596" y="852798"/>
                </a:cubicBezTo>
                <a:cubicBezTo>
                  <a:pt x="1705596" y="1323785"/>
                  <a:pt x="1323785" y="1705596"/>
                  <a:pt x="852798" y="1705596"/>
                </a:cubicBezTo>
                <a:cubicBezTo>
                  <a:pt x="381811" y="1705596"/>
                  <a:pt x="0" y="1323785"/>
                  <a:pt x="0" y="852798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2079139"/>
              <a:satOff val="-9594"/>
              <a:lumOff val="353"/>
              <a:alphaOff val="0"/>
            </a:schemeClr>
          </a:fillRef>
          <a:effectRef idx="2">
            <a:schemeClr val="accent4">
              <a:hueOff val="2079139"/>
              <a:satOff val="-9594"/>
              <a:lumOff val="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0259" tIns="280259" rIns="280259" bIns="28025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সিরাজ</a:t>
            </a:r>
            <a:r>
              <a:rPr lang="en-US" sz="24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সাঁই</a:t>
            </a:r>
            <a:r>
              <a:rPr lang="en-US" sz="24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endPara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শিষ্য</a:t>
            </a:r>
            <a:endPara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 rot="1800000">
            <a:off x="6515014" y="3737487"/>
            <a:ext cx="362127" cy="579902"/>
          </a:xfrm>
          <a:custGeom>
            <a:avLst/>
            <a:gdLst>
              <a:gd name="connsiteX0" fmla="*/ 0 w 362127"/>
              <a:gd name="connsiteY0" fmla="*/ 115980 h 579902"/>
              <a:gd name="connsiteX1" fmla="*/ 181064 w 362127"/>
              <a:gd name="connsiteY1" fmla="*/ 115980 h 579902"/>
              <a:gd name="connsiteX2" fmla="*/ 181064 w 362127"/>
              <a:gd name="connsiteY2" fmla="*/ 0 h 579902"/>
              <a:gd name="connsiteX3" fmla="*/ 362127 w 362127"/>
              <a:gd name="connsiteY3" fmla="*/ 289951 h 579902"/>
              <a:gd name="connsiteX4" fmla="*/ 181064 w 362127"/>
              <a:gd name="connsiteY4" fmla="*/ 579902 h 579902"/>
              <a:gd name="connsiteX5" fmla="*/ 181064 w 362127"/>
              <a:gd name="connsiteY5" fmla="*/ 463922 h 579902"/>
              <a:gd name="connsiteX6" fmla="*/ 0 w 362127"/>
              <a:gd name="connsiteY6" fmla="*/ 463922 h 579902"/>
              <a:gd name="connsiteX7" fmla="*/ 0 w 362127"/>
              <a:gd name="connsiteY7" fmla="*/ 115980 h 57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2127" h="579902">
                <a:moveTo>
                  <a:pt x="0" y="115980"/>
                </a:moveTo>
                <a:lnTo>
                  <a:pt x="181064" y="115980"/>
                </a:lnTo>
                <a:lnTo>
                  <a:pt x="181064" y="0"/>
                </a:lnTo>
                <a:lnTo>
                  <a:pt x="362127" y="289951"/>
                </a:lnTo>
                <a:lnTo>
                  <a:pt x="181064" y="579902"/>
                </a:lnTo>
                <a:lnTo>
                  <a:pt x="181064" y="463922"/>
                </a:lnTo>
                <a:lnTo>
                  <a:pt x="0" y="463922"/>
                </a:lnTo>
                <a:lnTo>
                  <a:pt x="0" y="11598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158277"/>
              <a:satOff val="-19187"/>
              <a:lumOff val="706"/>
              <a:alphaOff val="0"/>
            </a:schemeClr>
          </a:fillRef>
          <a:effectRef idx="0">
            <a:schemeClr val="accent4">
              <a:hueOff val="4158277"/>
              <a:satOff val="-19187"/>
              <a:lumOff val="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5980" rIns="108638" bIns="11597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10" name="Freeform 9"/>
          <p:cNvSpPr/>
          <p:nvPr/>
        </p:nvSpPr>
        <p:spPr>
          <a:xfrm>
            <a:off x="6886560" y="3776979"/>
            <a:ext cx="1705595" cy="1705595"/>
          </a:xfrm>
          <a:custGeom>
            <a:avLst/>
            <a:gdLst>
              <a:gd name="connsiteX0" fmla="*/ 0 w 1705595"/>
              <a:gd name="connsiteY0" fmla="*/ 852798 h 1705595"/>
              <a:gd name="connsiteX1" fmla="*/ 852798 w 1705595"/>
              <a:gd name="connsiteY1" fmla="*/ 0 h 1705595"/>
              <a:gd name="connsiteX2" fmla="*/ 1705596 w 1705595"/>
              <a:gd name="connsiteY2" fmla="*/ 852798 h 1705595"/>
              <a:gd name="connsiteX3" fmla="*/ 852798 w 1705595"/>
              <a:gd name="connsiteY3" fmla="*/ 1705596 h 1705595"/>
              <a:gd name="connsiteX4" fmla="*/ 0 w 1705595"/>
              <a:gd name="connsiteY4" fmla="*/ 852798 h 1705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5595" h="1705595">
                <a:moveTo>
                  <a:pt x="0" y="852798"/>
                </a:moveTo>
                <a:cubicBezTo>
                  <a:pt x="0" y="381811"/>
                  <a:pt x="381811" y="0"/>
                  <a:pt x="852798" y="0"/>
                </a:cubicBezTo>
                <a:cubicBezTo>
                  <a:pt x="1323785" y="0"/>
                  <a:pt x="1705596" y="381811"/>
                  <a:pt x="1705596" y="852798"/>
                </a:cubicBezTo>
                <a:cubicBezTo>
                  <a:pt x="1705596" y="1323785"/>
                  <a:pt x="1323785" y="1705596"/>
                  <a:pt x="852798" y="1705596"/>
                </a:cubicBezTo>
                <a:cubicBezTo>
                  <a:pt x="381811" y="1705596"/>
                  <a:pt x="0" y="1323785"/>
                  <a:pt x="0" y="852798"/>
                </a:cubicBezTo>
                <a:close/>
              </a:path>
            </a:pathLst>
          </a:custGeom>
          <a:solidFill>
            <a:schemeClr val="bg2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158277"/>
              <a:satOff val="-19187"/>
              <a:lumOff val="706"/>
              <a:alphaOff val="0"/>
            </a:schemeClr>
          </a:fillRef>
          <a:effectRef idx="2">
            <a:schemeClr val="accent4">
              <a:hueOff val="4158277"/>
              <a:satOff val="-19187"/>
              <a:lumOff val="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0259" tIns="280259" rIns="280259" bIns="28025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সাঁই</a:t>
            </a:r>
            <a:r>
              <a:rPr lang="en-US" sz="24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</a:t>
            </a:r>
            <a:r>
              <a:rPr lang="en-US" sz="24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endPara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 rot="5400000">
            <a:off x="5489486" y="4329576"/>
            <a:ext cx="362127" cy="579902"/>
          </a:xfrm>
          <a:custGeom>
            <a:avLst/>
            <a:gdLst>
              <a:gd name="connsiteX0" fmla="*/ 0 w 362127"/>
              <a:gd name="connsiteY0" fmla="*/ 115980 h 579902"/>
              <a:gd name="connsiteX1" fmla="*/ 181064 w 362127"/>
              <a:gd name="connsiteY1" fmla="*/ 115980 h 579902"/>
              <a:gd name="connsiteX2" fmla="*/ 181064 w 362127"/>
              <a:gd name="connsiteY2" fmla="*/ 0 h 579902"/>
              <a:gd name="connsiteX3" fmla="*/ 362127 w 362127"/>
              <a:gd name="connsiteY3" fmla="*/ 289951 h 579902"/>
              <a:gd name="connsiteX4" fmla="*/ 181064 w 362127"/>
              <a:gd name="connsiteY4" fmla="*/ 579902 h 579902"/>
              <a:gd name="connsiteX5" fmla="*/ 181064 w 362127"/>
              <a:gd name="connsiteY5" fmla="*/ 463922 h 579902"/>
              <a:gd name="connsiteX6" fmla="*/ 0 w 362127"/>
              <a:gd name="connsiteY6" fmla="*/ 463922 h 579902"/>
              <a:gd name="connsiteX7" fmla="*/ 0 w 362127"/>
              <a:gd name="connsiteY7" fmla="*/ 115980 h 57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2127" h="579902">
                <a:moveTo>
                  <a:pt x="0" y="115980"/>
                </a:moveTo>
                <a:lnTo>
                  <a:pt x="181064" y="115980"/>
                </a:lnTo>
                <a:lnTo>
                  <a:pt x="181064" y="0"/>
                </a:lnTo>
                <a:lnTo>
                  <a:pt x="362127" y="289951"/>
                </a:lnTo>
                <a:lnTo>
                  <a:pt x="181064" y="579902"/>
                </a:lnTo>
                <a:lnTo>
                  <a:pt x="181064" y="463922"/>
                </a:lnTo>
                <a:lnTo>
                  <a:pt x="0" y="463922"/>
                </a:lnTo>
                <a:lnTo>
                  <a:pt x="0" y="11598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6237415"/>
              <a:satOff val="-28781"/>
              <a:lumOff val="1059"/>
              <a:alphaOff val="0"/>
            </a:schemeClr>
          </a:fillRef>
          <a:effectRef idx="0">
            <a:schemeClr val="accent4">
              <a:hueOff val="6237415"/>
              <a:satOff val="-28781"/>
              <a:lumOff val="105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5979" rIns="108638" bIns="11598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12" name="Freeform 11"/>
          <p:cNvSpPr/>
          <p:nvPr/>
        </p:nvSpPr>
        <p:spPr>
          <a:xfrm>
            <a:off x="4881252" y="4950907"/>
            <a:ext cx="1705595" cy="1705595"/>
          </a:xfrm>
          <a:custGeom>
            <a:avLst/>
            <a:gdLst>
              <a:gd name="connsiteX0" fmla="*/ 0 w 1705595"/>
              <a:gd name="connsiteY0" fmla="*/ 852798 h 1705595"/>
              <a:gd name="connsiteX1" fmla="*/ 852798 w 1705595"/>
              <a:gd name="connsiteY1" fmla="*/ 0 h 1705595"/>
              <a:gd name="connsiteX2" fmla="*/ 1705596 w 1705595"/>
              <a:gd name="connsiteY2" fmla="*/ 852798 h 1705595"/>
              <a:gd name="connsiteX3" fmla="*/ 852798 w 1705595"/>
              <a:gd name="connsiteY3" fmla="*/ 1705596 h 1705595"/>
              <a:gd name="connsiteX4" fmla="*/ 0 w 1705595"/>
              <a:gd name="connsiteY4" fmla="*/ 852798 h 1705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5595" h="1705595">
                <a:moveTo>
                  <a:pt x="0" y="852798"/>
                </a:moveTo>
                <a:cubicBezTo>
                  <a:pt x="0" y="381811"/>
                  <a:pt x="381811" y="0"/>
                  <a:pt x="852798" y="0"/>
                </a:cubicBezTo>
                <a:cubicBezTo>
                  <a:pt x="1323785" y="0"/>
                  <a:pt x="1705596" y="381811"/>
                  <a:pt x="1705596" y="852798"/>
                </a:cubicBezTo>
                <a:cubicBezTo>
                  <a:pt x="1705596" y="1323785"/>
                  <a:pt x="1323785" y="1705596"/>
                  <a:pt x="852798" y="1705596"/>
                </a:cubicBezTo>
                <a:cubicBezTo>
                  <a:pt x="381811" y="1705596"/>
                  <a:pt x="0" y="1323785"/>
                  <a:pt x="0" y="852798"/>
                </a:cubicBezTo>
                <a:close/>
              </a:path>
            </a:pathLst>
          </a:custGeom>
          <a:solidFill>
            <a:schemeClr val="bg2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6237415"/>
              <a:satOff val="-28781"/>
              <a:lumOff val="1059"/>
              <a:alphaOff val="0"/>
            </a:schemeClr>
          </a:fillRef>
          <a:effectRef idx="2">
            <a:schemeClr val="accent4">
              <a:hueOff val="6237415"/>
              <a:satOff val="-28781"/>
              <a:lumOff val="105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0259" tIns="280259" rIns="280259" bIns="28025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4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24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ধর্মে</a:t>
            </a:r>
            <a:r>
              <a:rPr lang="en-US" sz="24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4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endPara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 rot="19737216">
            <a:off x="4507780" y="3744046"/>
            <a:ext cx="336553" cy="579903"/>
          </a:xfrm>
          <a:custGeom>
            <a:avLst/>
            <a:gdLst>
              <a:gd name="connsiteX0" fmla="*/ 0 w 336552"/>
              <a:gd name="connsiteY0" fmla="*/ 115980 h 579902"/>
              <a:gd name="connsiteX1" fmla="*/ 168276 w 336552"/>
              <a:gd name="connsiteY1" fmla="*/ 115980 h 579902"/>
              <a:gd name="connsiteX2" fmla="*/ 168276 w 336552"/>
              <a:gd name="connsiteY2" fmla="*/ 0 h 579902"/>
              <a:gd name="connsiteX3" fmla="*/ 336552 w 336552"/>
              <a:gd name="connsiteY3" fmla="*/ 289951 h 579902"/>
              <a:gd name="connsiteX4" fmla="*/ 168276 w 336552"/>
              <a:gd name="connsiteY4" fmla="*/ 579902 h 579902"/>
              <a:gd name="connsiteX5" fmla="*/ 168276 w 336552"/>
              <a:gd name="connsiteY5" fmla="*/ 463922 h 579902"/>
              <a:gd name="connsiteX6" fmla="*/ 0 w 336552"/>
              <a:gd name="connsiteY6" fmla="*/ 463922 h 579902"/>
              <a:gd name="connsiteX7" fmla="*/ 0 w 336552"/>
              <a:gd name="connsiteY7" fmla="*/ 115980 h 57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52" h="579902">
                <a:moveTo>
                  <a:pt x="336552" y="463922"/>
                </a:moveTo>
                <a:lnTo>
                  <a:pt x="168276" y="463922"/>
                </a:lnTo>
                <a:lnTo>
                  <a:pt x="168276" y="579902"/>
                </a:lnTo>
                <a:lnTo>
                  <a:pt x="0" y="289951"/>
                </a:lnTo>
                <a:lnTo>
                  <a:pt x="168276" y="0"/>
                </a:lnTo>
                <a:lnTo>
                  <a:pt x="168276" y="115980"/>
                </a:lnTo>
                <a:lnTo>
                  <a:pt x="336552" y="115980"/>
                </a:lnTo>
                <a:lnTo>
                  <a:pt x="336552" y="463922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8316554"/>
              <a:satOff val="-38374"/>
              <a:lumOff val="1412"/>
              <a:alphaOff val="0"/>
            </a:schemeClr>
          </a:fillRef>
          <a:effectRef idx="0">
            <a:schemeClr val="accent4">
              <a:hueOff val="8316554"/>
              <a:satOff val="-38374"/>
              <a:lumOff val="141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965" tIns="115980" rIns="1" bIns="11598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14" name="Freeform 13"/>
          <p:cNvSpPr/>
          <p:nvPr/>
        </p:nvSpPr>
        <p:spPr>
          <a:xfrm>
            <a:off x="2812444" y="3789674"/>
            <a:ext cx="1705595" cy="1705595"/>
          </a:xfrm>
          <a:custGeom>
            <a:avLst/>
            <a:gdLst>
              <a:gd name="connsiteX0" fmla="*/ 0 w 1705595"/>
              <a:gd name="connsiteY0" fmla="*/ 852798 h 1705595"/>
              <a:gd name="connsiteX1" fmla="*/ 852798 w 1705595"/>
              <a:gd name="connsiteY1" fmla="*/ 0 h 1705595"/>
              <a:gd name="connsiteX2" fmla="*/ 1705596 w 1705595"/>
              <a:gd name="connsiteY2" fmla="*/ 852798 h 1705595"/>
              <a:gd name="connsiteX3" fmla="*/ 852798 w 1705595"/>
              <a:gd name="connsiteY3" fmla="*/ 1705596 h 1705595"/>
              <a:gd name="connsiteX4" fmla="*/ 0 w 1705595"/>
              <a:gd name="connsiteY4" fmla="*/ 852798 h 1705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5595" h="1705595">
                <a:moveTo>
                  <a:pt x="0" y="852798"/>
                </a:moveTo>
                <a:cubicBezTo>
                  <a:pt x="0" y="381811"/>
                  <a:pt x="381811" y="0"/>
                  <a:pt x="852798" y="0"/>
                </a:cubicBezTo>
                <a:cubicBezTo>
                  <a:pt x="1323785" y="0"/>
                  <a:pt x="1705596" y="381811"/>
                  <a:pt x="1705596" y="852798"/>
                </a:cubicBezTo>
                <a:cubicBezTo>
                  <a:pt x="1705596" y="1323785"/>
                  <a:pt x="1323785" y="1705596"/>
                  <a:pt x="852798" y="1705596"/>
                </a:cubicBezTo>
                <a:cubicBezTo>
                  <a:pt x="381811" y="1705596"/>
                  <a:pt x="0" y="1323785"/>
                  <a:pt x="0" y="852798"/>
                </a:cubicBezTo>
                <a:close/>
              </a:path>
            </a:pathLst>
          </a:custGeom>
          <a:solidFill>
            <a:schemeClr val="bg2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8316554"/>
              <a:satOff val="-38374"/>
              <a:lumOff val="1412"/>
              <a:alphaOff val="0"/>
            </a:schemeClr>
          </a:fillRef>
          <a:effectRef idx="2">
            <a:schemeClr val="accent4">
              <a:hueOff val="8316554"/>
              <a:satOff val="-38374"/>
              <a:lumOff val="141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7719" tIns="277719" rIns="277719" bIns="27771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সহস্রাধিক</a:t>
            </a:r>
            <a:endParaRPr lang="en-US" sz="2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22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endParaRPr lang="en-US" sz="2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endParaRPr lang="en-US" sz="2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eeform 14"/>
          <p:cNvSpPr/>
          <p:nvPr/>
        </p:nvSpPr>
        <p:spPr>
          <a:xfrm rot="1800000">
            <a:off x="4463959" y="2553307"/>
            <a:ext cx="362127" cy="579903"/>
          </a:xfrm>
          <a:custGeom>
            <a:avLst/>
            <a:gdLst>
              <a:gd name="connsiteX0" fmla="*/ 0 w 362127"/>
              <a:gd name="connsiteY0" fmla="*/ 115980 h 579902"/>
              <a:gd name="connsiteX1" fmla="*/ 181064 w 362127"/>
              <a:gd name="connsiteY1" fmla="*/ 115980 h 579902"/>
              <a:gd name="connsiteX2" fmla="*/ 181064 w 362127"/>
              <a:gd name="connsiteY2" fmla="*/ 0 h 579902"/>
              <a:gd name="connsiteX3" fmla="*/ 362127 w 362127"/>
              <a:gd name="connsiteY3" fmla="*/ 289951 h 579902"/>
              <a:gd name="connsiteX4" fmla="*/ 181064 w 362127"/>
              <a:gd name="connsiteY4" fmla="*/ 579902 h 579902"/>
              <a:gd name="connsiteX5" fmla="*/ 181064 w 362127"/>
              <a:gd name="connsiteY5" fmla="*/ 463922 h 579902"/>
              <a:gd name="connsiteX6" fmla="*/ 0 w 362127"/>
              <a:gd name="connsiteY6" fmla="*/ 463922 h 579902"/>
              <a:gd name="connsiteX7" fmla="*/ 0 w 362127"/>
              <a:gd name="connsiteY7" fmla="*/ 115980 h 57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2127" h="579902">
                <a:moveTo>
                  <a:pt x="362127" y="463922"/>
                </a:moveTo>
                <a:lnTo>
                  <a:pt x="181063" y="463922"/>
                </a:lnTo>
                <a:lnTo>
                  <a:pt x="181063" y="579902"/>
                </a:lnTo>
                <a:lnTo>
                  <a:pt x="0" y="289951"/>
                </a:lnTo>
                <a:lnTo>
                  <a:pt x="181063" y="0"/>
                </a:lnTo>
                <a:lnTo>
                  <a:pt x="181063" y="115980"/>
                </a:lnTo>
                <a:lnTo>
                  <a:pt x="362127" y="115980"/>
                </a:lnTo>
                <a:lnTo>
                  <a:pt x="362127" y="463922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0395692"/>
              <a:satOff val="-47968"/>
              <a:lumOff val="1765"/>
              <a:alphaOff val="0"/>
            </a:schemeClr>
          </a:fillRef>
          <a:effectRef idx="0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639" tIns="115980" rIns="-2" bIns="11598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16" name="Freeform 15"/>
          <p:cNvSpPr/>
          <p:nvPr/>
        </p:nvSpPr>
        <p:spPr>
          <a:xfrm>
            <a:off x="2748944" y="1388125"/>
            <a:ext cx="1705595" cy="1705595"/>
          </a:xfrm>
          <a:custGeom>
            <a:avLst/>
            <a:gdLst>
              <a:gd name="connsiteX0" fmla="*/ 0 w 1705595"/>
              <a:gd name="connsiteY0" fmla="*/ 852798 h 1705595"/>
              <a:gd name="connsiteX1" fmla="*/ 852798 w 1705595"/>
              <a:gd name="connsiteY1" fmla="*/ 0 h 1705595"/>
              <a:gd name="connsiteX2" fmla="*/ 1705596 w 1705595"/>
              <a:gd name="connsiteY2" fmla="*/ 852798 h 1705595"/>
              <a:gd name="connsiteX3" fmla="*/ 852798 w 1705595"/>
              <a:gd name="connsiteY3" fmla="*/ 1705596 h 1705595"/>
              <a:gd name="connsiteX4" fmla="*/ 0 w 1705595"/>
              <a:gd name="connsiteY4" fmla="*/ 852798 h 1705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5595" h="1705595">
                <a:moveTo>
                  <a:pt x="0" y="852798"/>
                </a:moveTo>
                <a:cubicBezTo>
                  <a:pt x="0" y="381811"/>
                  <a:pt x="381811" y="0"/>
                  <a:pt x="852798" y="0"/>
                </a:cubicBezTo>
                <a:cubicBezTo>
                  <a:pt x="1323785" y="0"/>
                  <a:pt x="1705596" y="381811"/>
                  <a:pt x="1705596" y="852798"/>
                </a:cubicBezTo>
                <a:cubicBezTo>
                  <a:pt x="1705596" y="1323785"/>
                  <a:pt x="1323785" y="1705596"/>
                  <a:pt x="852798" y="1705596"/>
                </a:cubicBezTo>
                <a:cubicBezTo>
                  <a:pt x="381811" y="1705596"/>
                  <a:pt x="0" y="1323785"/>
                  <a:pt x="0" y="852798"/>
                </a:cubicBezTo>
                <a:close/>
              </a:path>
            </a:pathLst>
          </a:custGeom>
          <a:solidFill>
            <a:schemeClr val="bg2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0395692"/>
              <a:satOff val="-47968"/>
              <a:lumOff val="1765"/>
              <a:alphaOff val="0"/>
            </a:schemeClr>
          </a:fillRef>
          <a:effectRef idx="2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7719" tIns="277719" rIns="277719" bIns="27771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১৮১৯ </a:t>
            </a:r>
            <a:r>
              <a:rPr lang="en-US" sz="22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endParaRPr lang="en-US" sz="2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22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2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endParaRPr lang="en-US" sz="2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ছেঊড়িয়া</a:t>
            </a:r>
            <a:endParaRPr lang="en-US" sz="2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9300" y="711200"/>
            <a:ext cx="1689100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</a:p>
          <a:p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64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575" l="30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66" y="337015"/>
            <a:ext cx="3552684" cy="69044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3897" y="4403660"/>
            <a:ext cx="8111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 লোকে কয় লালন কী  জাত সংসারে।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লালন বলে, জেতের কী রুপ, দেখলাম এ নজরে।।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349" y="646891"/>
            <a:ext cx="6740013" cy="31423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499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341</Words>
  <Application>Microsoft Office PowerPoint</Application>
  <PresentationFormat>Widescreen</PresentationFormat>
  <Paragraphs>100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Packager Shell Object</vt:lpstr>
      <vt:lpstr>স্বাগতম</vt:lpstr>
      <vt:lpstr>শিক্ষক পরিচিতি</vt:lpstr>
      <vt:lpstr>পাঠ পরিচিতি</vt:lpstr>
      <vt:lpstr>PowerPoint Presentation</vt:lpstr>
      <vt:lpstr>PowerPoint Presentation</vt:lpstr>
      <vt:lpstr>শিখন 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শব্দার্থ</vt:lpstr>
      <vt:lpstr>PowerPoint Presentation</vt:lpstr>
      <vt:lpstr>মূল্যায়ন </vt:lpstr>
      <vt:lpstr>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75</cp:revision>
  <dcterms:created xsi:type="dcterms:W3CDTF">2020-03-23T16:07:46Z</dcterms:created>
  <dcterms:modified xsi:type="dcterms:W3CDTF">2020-03-26T14:09:18Z</dcterms:modified>
</cp:coreProperties>
</file>