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29" r:id="rId2"/>
    <p:sldId id="293" r:id="rId3"/>
    <p:sldId id="324" r:id="rId4"/>
    <p:sldId id="325" r:id="rId5"/>
    <p:sldId id="326" r:id="rId6"/>
    <p:sldId id="317" r:id="rId7"/>
    <p:sldId id="271" r:id="rId8"/>
    <p:sldId id="318" r:id="rId9"/>
    <p:sldId id="270" r:id="rId10"/>
    <p:sldId id="285" r:id="rId11"/>
    <p:sldId id="319" r:id="rId12"/>
    <p:sldId id="320" r:id="rId13"/>
    <p:sldId id="321" r:id="rId14"/>
    <p:sldId id="322" r:id="rId15"/>
    <p:sldId id="323" r:id="rId16"/>
    <p:sldId id="284" r:id="rId17"/>
    <p:sldId id="327" r:id="rId18"/>
    <p:sldId id="276" r:id="rId19"/>
    <p:sldId id="277" r:id="rId20"/>
    <p:sldId id="278" r:id="rId21"/>
    <p:sldId id="279" r:id="rId22"/>
    <p:sldId id="32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4" autoAdjust="0"/>
    <p:restoredTop sz="94659" autoAdjust="0"/>
  </p:normalViewPr>
  <p:slideViewPr>
    <p:cSldViewPr>
      <p:cViewPr>
        <p:scale>
          <a:sx n="64" d="100"/>
          <a:sy n="64" d="100"/>
        </p:scale>
        <p:origin x="-149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340B-91C0-4E7B-9B3E-ADC372D0F6A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53F1-E7A1-4350-9D41-AA09047C4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01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90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সব তথ্য</a:t>
            </a:r>
            <a:r>
              <a:rPr lang="bn-BD" baseline="0" dirty="0" smtClean="0"/>
              <a:t> প্রকাশ কেন </a:t>
            </a:r>
            <a:r>
              <a:rPr lang="bn-BD" sz="1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 রাখা হয়নি তা নিয়ে</a:t>
            </a:r>
            <a:r>
              <a:rPr lang="bn-BD" sz="1200" b="1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করতে পারেন</a:t>
            </a:r>
            <a:r>
              <a:rPr lang="en-US" sz="1200" b="1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79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79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উল্লেখিত</a:t>
            </a:r>
            <a:r>
              <a:rPr lang="bn-BD" baseline="0" dirty="0" smtClean="0"/>
              <a:t> বিষয় বাদে বাকিগুলো বই থেকে আলোচনা কর</a:t>
            </a:r>
            <a:r>
              <a:rPr lang="en-US" baseline="0" dirty="0" smtClean="0"/>
              <a:t>া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৬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349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310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539F8E9-A066-4BE9-86BA-8B5E384CCF3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539F8E9-A066-4BE9-86BA-8B5E384CCF3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39F8E9-A066-4BE9-86BA-8B5E384CCF3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" name="Picture 20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650290" y="5367338"/>
              <a:ext cx="1493710" cy="1490662"/>
            </a:xfrm>
            <a:prstGeom prst="rect">
              <a:avLst/>
            </a:prstGeom>
          </p:spPr>
        </p:pic>
        <p:pic>
          <p:nvPicPr>
            <p:cNvPr id="24" name="Picture 23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6200000">
              <a:off x="7651814" y="1524"/>
              <a:ext cx="1493710" cy="1490662"/>
            </a:xfrm>
            <a:prstGeom prst="rect">
              <a:avLst/>
            </a:prstGeom>
          </p:spPr>
        </p:pic>
        <p:pic>
          <p:nvPicPr>
            <p:cNvPr id="25" name="Picture 24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0800000">
              <a:off x="0" y="0"/>
              <a:ext cx="1493710" cy="1490662"/>
            </a:xfrm>
            <a:prstGeom prst="rect">
              <a:avLst/>
            </a:prstGeom>
          </p:spPr>
        </p:pic>
        <p:pic>
          <p:nvPicPr>
            <p:cNvPr id="26" name="Picture 25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1524" y="5347153"/>
              <a:ext cx="1493710" cy="1490662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369694"/>
          </a:xfrm>
        </p:spPr>
        <p:txBody>
          <a:bodyPr>
            <a:noAutofit/>
          </a:bodyPr>
          <a:lstStyle/>
          <a:p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-3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endParaRPr lang="en-US" sz="40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 আওতামুক্ত রাখা হয়েছে,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6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1676400"/>
            <a:ext cx="3733800" cy="4191000"/>
            <a:chOff x="685800" y="1447800"/>
            <a:chExt cx="3352800" cy="3556575"/>
          </a:xfrm>
        </p:grpSpPr>
        <p:sp>
          <p:nvSpPr>
            <p:cNvPr id="2" name="Rectangle 1"/>
            <p:cNvSpPr/>
            <p:nvPr/>
          </p:nvSpPr>
          <p:spPr>
            <a:xfrm>
              <a:off x="762000" y="4419600"/>
              <a:ext cx="3276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তদন্তাধীন কোনো বিষয়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pic>
          <p:nvPicPr>
            <p:cNvPr id="49154" name="Picture 2" descr="http://paimages.prothom-alo.com/contents/cache/images/1200x630x1/uploads/media/2014/06/22/fb2d83a2d56c7b8600797e2ae4a99925-521132e837a23-9.png?jadewits_media_id=16207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447800"/>
              <a:ext cx="3200400" cy="3048000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4800600" y="4648200"/>
            <a:ext cx="3733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প্রশ্নপত্র বা প্রদত্ত নম্বর সম্পর্কিত আগাম তথ্য</a:t>
            </a:r>
            <a:endParaRPr lang="en-US" sz="3200" dirty="0"/>
          </a:p>
        </p:txBody>
      </p:sp>
      <p:sp>
        <p:nvSpPr>
          <p:cNvPr id="10242" name="AutoShape 2" descr="Image result for EXAM PICTURE"/>
          <p:cNvSpPr>
            <a:spLocks noChangeAspect="1" noChangeArrowheads="1"/>
          </p:cNvSpPr>
          <p:nvPr/>
        </p:nvSpPr>
        <p:spPr bwMode="auto">
          <a:xfrm>
            <a:off x="155575" y="-579438"/>
            <a:ext cx="1524000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Image result for EXAM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24000"/>
            <a:ext cx="3848100" cy="3095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6542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191000"/>
            <a:ext cx="8458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শুল্ক,ভ্যাট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আবগারি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866" name="Picture 2" descr="Image result for গোপন তথ্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705600" cy="2819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04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 আওতামুক্ত রাখা হয়েছে,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257800"/>
            <a:ext cx="8382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 সংসদের অধিকার হানির কারণ হতে পারে এমন তথ্য।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890" name="AutoShape 2" descr="Image result for সংসদ এর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Image result for সংসদ এর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4" name="Picture 6" descr="Image result for সংসদ এর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667500" cy="3352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457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২০টি বিষয়কে আইনের আওতামুক্ত রাখা হয়েছে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486400"/>
            <a:ext cx="8001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54102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ন্ত্রিপরিষদ বা উপদেষ্টা পরিষদের বৈঠকে উপস্থাপনীয়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 আলোচনার কোনো বিষয়বস্তু।  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914" name="Picture 2" descr="Image result for সংসদ এর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096000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533400"/>
            <a:ext cx="6890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২০টি বিষয়কে আইনের আওতামুক্ত রাখা হয়েছে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228600" y="4953000"/>
            <a:ext cx="8458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সংস্থার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সহায়তার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938" name="Picture 2" descr="Image result for Ar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124700" cy="3200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533400"/>
            <a:ext cx="6890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২০টি বিষয়কে আইনের আওতামুক্ত রাখা হয়েছে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6890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২০টি বিষয়কে আইনের আওতামুক্ত রাখা হয়েছে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40962" name="Picture 2" descr="Image result for bank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553200" cy="2971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4876800"/>
            <a:ext cx="8153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তদারকি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endParaRPr lang="en-US" sz="40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 আওতামুক্ত রাখা হয়েছে,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1828800"/>
            <a:ext cx="6858000" cy="3896618"/>
            <a:chOff x="762000" y="1828800"/>
            <a:chExt cx="6858000" cy="3896618"/>
          </a:xfrm>
        </p:grpSpPr>
        <p:sp>
          <p:nvSpPr>
            <p:cNvPr id="2" name="Rectangle 1"/>
            <p:cNvSpPr/>
            <p:nvPr/>
          </p:nvSpPr>
          <p:spPr>
            <a:xfrm>
              <a:off x="762000" y="4648200"/>
              <a:ext cx="68580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যে তথ্য প্রকাশে দেশের নিরাপত্তা, অখন্ডতা ও সার্বভৌমত্বের প্রতি হুমকি হয়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pic>
          <p:nvPicPr>
            <p:cNvPr id="45058" name="Picture 2" descr="http://cms.somewhereinblog.net/ciu/image/195716/xlarge/?token_id=34a632748f6e51a7628ba409575072f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1828800"/>
              <a:ext cx="6781800" cy="2667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806542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5334000"/>
            <a:ext cx="4520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গোপনীয়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s://banglanewsfull.files.wordpress.com/2015/08/ashley.jpg"/>
          <p:cNvPicPr>
            <a:picLocks noChangeAspect="1" noChangeArrowheads="1"/>
          </p:cNvPicPr>
          <p:nvPr/>
        </p:nvPicPr>
        <p:blipFill>
          <a:blip r:embed="rId2"/>
          <a:srcRect l="20084"/>
          <a:stretch>
            <a:fillRect/>
          </a:stretch>
        </p:blipFill>
        <p:spPr bwMode="auto">
          <a:xfrm>
            <a:off x="1828800" y="1600200"/>
            <a:ext cx="6172200" cy="35909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3000" y="838200"/>
            <a:ext cx="6890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২০টি বিষয়কে আইনের আওতামুক্ত রাখা হয়েছে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5029200"/>
            <a:ext cx="8129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কৌশলগত ও বাণিজ্যিক কারণে গোপন রাখা বাঞ্ছনীয় তথ্য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গবেষনা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লব্ধ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6858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২০টি বিষয়কে আইনের আওতামুক্ত রাখা হয়েছে, যার গুরুত্বপূর্ণ কিছু বিষয় তুলে ধরা হলো-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Image result for গবেষনার কা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81200"/>
            <a:ext cx="62484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0543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380999"/>
            <a:ext cx="6934200" cy="762001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648200"/>
            <a:ext cx="7130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২০০৯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4" name="Picture 4" descr="Image result for group 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4876800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7807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1"/>
            <a:ext cx="7619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 descr="C:\Users\user\Desktop\shobn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2590800" cy="2286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8" t="4296" r="3904" b="7474"/>
          <a:stretch/>
        </p:blipFill>
        <p:spPr>
          <a:xfrm rot="16200000">
            <a:off x="5638800" y="1219200"/>
            <a:ext cx="2286000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505200"/>
            <a:ext cx="381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b="1" dirty="0" err="1" smtClean="0"/>
              <a:t>শবনম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মোস্তারী</a:t>
            </a:r>
            <a:endParaRPr lang="en-US" sz="2400" b="1" dirty="0" smtClean="0"/>
          </a:p>
          <a:p>
            <a:pPr fontAlgn="t"/>
            <a:r>
              <a:rPr lang="en-US" sz="2400" b="1" dirty="0" err="1" smtClean="0"/>
              <a:t>সহকারি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শিক্ষক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আই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টি</a:t>
            </a:r>
            <a:r>
              <a:rPr lang="en-US" sz="2400" b="1" dirty="0" smtClean="0"/>
              <a:t>)</a:t>
            </a:r>
            <a:endParaRPr lang="en-US" sz="2400" dirty="0" smtClean="0"/>
          </a:p>
          <a:p>
            <a:pPr fontAlgn="t"/>
            <a:r>
              <a:rPr lang="en-US" sz="2400" b="1" dirty="0" err="1" smtClean="0"/>
              <a:t>শের</a:t>
            </a:r>
            <a:r>
              <a:rPr lang="en-US" sz="2400" b="1" dirty="0" smtClean="0"/>
              <a:t>-ই-</a:t>
            </a:r>
            <a:r>
              <a:rPr lang="en-US" sz="2400" b="1" dirty="0" err="1" smtClean="0"/>
              <a:t>বাংলা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বালিকা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মাধ্যমিক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বিদ্যালয়</a:t>
            </a:r>
            <a:endParaRPr lang="en-US" sz="2400" b="1" dirty="0" smtClean="0"/>
          </a:p>
          <a:p>
            <a:pPr fontAlgn="t"/>
            <a:r>
              <a:rPr lang="en-US" sz="2400" b="1" dirty="0" err="1" smtClean="0"/>
              <a:t>কলেজ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রোড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বরিশাল</a:t>
            </a:r>
            <a:r>
              <a:rPr lang="en-US" sz="2400" b="1" dirty="0" smtClean="0"/>
              <a:t>।</a:t>
            </a:r>
          </a:p>
          <a:p>
            <a:pPr fontAlgn="t"/>
            <a:r>
              <a:rPr lang="en-US" sz="2400" b="1" dirty="0" smtClean="0"/>
              <a:t>মোবাইল-০১৭১৮৫৬০৪০১</a:t>
            </a:r>
          </a:p>
          <a:p>
            <a:pPr fontAlgn="t"/>
            <a:r>
              <a:rPr lang="en-US" sz="2000" b="1" dirty="0" smtClean="0"/>
              <a:t>Mail- </a:t>
            </a:r>
            <a:r>
              <a:rPr lang="en-US" sz="2000" b="1" dirty="0" smtClean="0"/>
              <a:t>shobnoma391@gmail.com</a:t>
            </a:r>
            <a:r>
              <a:rPr lang="en-US" sz="2000" b="1" dirty="0" smtClean="0"/>
              <a:t>	</a:t>
            </a:r>
            <a:endParaRPr lang="en-US" sz="2000" dirty="0" smtClean="0"/>
          </a:p>
          <a:p>
            <a:pPr fontAlgn="t"/>
            <a:endParaRPr lang="en-US" sz="2000" b="1" dirty="0" smtClean="0"/>
          </a:p>
          <a:p>
            <a:pPr fontAlgn="t"/>
            <a:endParaRPr lang="en-US" sz="2000" b="1" dirty="0" smtClean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562600" y="3733800"/>
            <a:ext cx="335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অধ্যায়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 ৫0মি: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10800000" flipV="1">
            <a:off x="1295400" y="661938"/>
            <a:ext cx="6400800" cy="633462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1000" y="1668468"/>
            <a:ext cx="62007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Tx/>
              <a:buAutoNum type="arabicPeriod"/>
            </a:pP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আইনের উদ্দেশ্য কি?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/>
          </a:p>
          <a:p>
            <a:pPr marL="514350" indent="-514350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</a:p>
          <a:p>
            <a:pPr marL="514350" indent="-514350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1" y="2488335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তথ্য 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কত সালে পাশ করা হয়?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47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876801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4600" y="762000"/>
            <a:ext cx="3379537" cy="6803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2050" name="Picture 2" descr="Image result for 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51054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7618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523999"/>
          </a:xfrm>
        </p:spPr>
        <p:txBody>
          <a:bodyPr>
            <a:noAutofit/>
          </a:bodyPr>
          <a:lstStyle/>
          <a:p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spc="-3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082" name="Picture 2" descr="C:\Users\user\Desktop\ROSE\RED T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514600"/>
            <a:ext cx="3752850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তথ্য অধিকার ও নিরপও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038600"/>
            <a:ext cx="3810000" cy="2133601"/>
          </a:xfrm>
          <a:prstGeom prst="rect">
            <a:avLst/>
          </a:prstGeom>
          <a:noFill/>
        </p:spPr>
      </p:pic>
      <p:pic>
        <p:nvPicPr>
          <p:cNvPr id="41988" name="Picture 4" descr="Image result for তথ্য অধিকার ও নিরপও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3333750" cy="1876425"/>
          </a:xfrm>
          <a:prstGeom prst="rect">
            <a:avLst/>
          </a:prstGeom>
          <a:noFill/>
        </p:spPr>
      </p:pic>
      <p:sp>
        <p:nvSpPr>
          <p:cNvPr id="41990" name="AutoShape 6" descr="Image result for তথ্য অধিকার ও নিরপও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2" name="Picture 8" descr="Image result for তথ্য অধিকার ও নিরপও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352800"/>
            <a:ext cx="3886200" cy="2819400"/>
          </a:xfrm>
          <a:prstGeom prst="rect">
            <a:avLst/>
          </a:prstGeom>
          <a:noFill/>
        </p:spPr>
      </p:pic>
      <p:sp>
        <p:nvSpPr>
          <p:cNvPr id="41994" name="AutoShape 10" descr="Image result for তথ্য অধিকার ও নিরপও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6800" y="304800"/>
            <a:ext cx="7543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তথ্য অধিকার ও নিরপও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4038600" cy="4191000"/>
          </a:xfrm>
          <a:prstGeom prst="rect">
            <a:avLst/>
          </a:prstGeom>
          <a:noFill/>
        </p:spPr>
      </p:pic>
      <p:pic>
        <p:nvPicPr>
          <p:cNvPr id="3" name="Picture 12" descr="Image result for তথ্য অধিকার ও নিরপও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81200"/>
            <a:ext cx="3962400" cy="41910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066800" y="304800"/>
            <a:ext cx="7543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5791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6800" y="4953000"/>
            <a:ext cx="6172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নিরাপওা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034" name="Picture 2" descr="Image result for তথ্য অধিকার ও নিরপও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57150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50292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তথ্য অধিকার নিশ্চিত করার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ক্ষমতায়নের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২০০৯ সালে পাশ করা হয়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আইন-২০০৯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228600"/>
            <a:ext cx="8915400" cy="8382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 প্রণয়নের উদ্দেশ্য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 descr="Image result for high cou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3810000" cy="3476626"/>
          </a:xfrm>
          <a:prstGeom prst="rect">
            <a:avLst/>
          </a:prstGeom>
          <a:noFill/>
        </p:spPr>
      </p:pic>
      <p:pic>
        <p:nvPicPr>
          <p:cNvPr id="20484" name="Picture 4" descr="Image result for law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95400"/>
            <a:ext cx="3810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8315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029200"/>
            <a:ext cx="8472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আইনের ফলে অনেকের পক্ষে গুরুত্বপূর্ণ তথ্য জানার সুযোগ সৃষ্টি হয়েছে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AutoShape 2" descr="Image result for innovation f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Image result for innovation f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Image result for innovation f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114800" cy="3200400"/>
          </a:xfrm>
          <a:prstGeom prst="rect">
            <a:avLst/>
          </a:prstGeom>
          <a:noFill/>
        </p:spPr>
      </p:pic>
      <p:pic>
        <p:nvPicPr>
          <p:cNvPr id="19464" name="Picture 8" descr="Image result for innovation fa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4114800" cy="3124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28800" y="457200"/>
            <a:ext cx="66463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:-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609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029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 স্বচ্ছতা, জবাবদিহি বৃদ্ধি, দুর্নীতি হ্রাস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সুশাসন প্রতিষ্ঠিত হয়েছে।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609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dirty="0"/>
          </a:p>
        </p:txBody>
      </p:sp>
      <p:sp>
        <p:nvSpPr>
          <p:cNvPr id="18434" name="AutoShape 2" descr="Image result for govt office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Image result for govt office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Image result for govt office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3733800" cy="3276600"/>
          </a:xfrm>
          <a:prstGeom prst="rect">
            <a:avLst/>
          </a:prstGeom>
          <a:noFill/>
        </p:spPr>
      </p:pic>
      <p:pic>
        <p:nvPicPr>
          <p:cNvPr id="18440" name="Picture 8" descr="Image result for ngo off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0"/>
            <a:ext cx="35052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505200"/>
            <a:ext cx="8305800" cy="70788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সুবিধা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47800" y="1219200"/>
            <a:ext cx="5867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765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677</TotalTime>
  <Words>428</Words>
  <Application>Microsoft Office PowerPoint</Application>
  <PresentationFormat>On-screen Show (4:3)</PresentationFormat>
  <Paragraphs>81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আজকের  ক্লাসে  সবাইকে  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সবাইকে 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user</cp:lastModifiedBy>
  <cp:revision>130</cp:revision>
  <dcterms:created xsi:type="dcterms:W3CDTF">2016-03-01T18:02:27Z</dcterms:created>
  <dcterms:modified xsi:type="dcterms:W3CDTF">2020-03-25T07:59:24Z</dcterms:modified>
</cp:coreProperties>
</file>