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9776-0FBA-4331-9C65-3D0B3F0FC7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4E277-7649-4E38-8BF0-FFD35B4E3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কানেকশন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4E277-7649-4E38-8BF0-FFD35B4E3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83E996-D52B-43E1-828F-0BCC5BE1477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A4S58_aDR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dlqgx1pBF6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Thailand\20191206_12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26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erfet\Desktop\শিশুর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057400"/>
            <a:ext cx="858244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Perfet\Desktop\শিশুর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37418" cy="43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fet\Desktop\শিশুর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52450"/>
            <a:ext cx="86296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156438" y="228600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উল্লেখিত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ধারনা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</a:rPr>
              <a:t>ব্যতিত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একটি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বল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2362200" y="334874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2362200"/>
            <a:ext cx="8686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পাঠে</a:t>
            </a:r>
            <a:r>
              <a:rPr lang="en-US" sz="3200" dirty="0" smtClean="0"/>
              <a:t>  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সব</a:t>
            </a:r>
            <a:r>
              <a:rPr lang="en-US" sz="3200" dirty="0" smtClean="0"/>
              <a:t> </a:t>
            </a:r>
            <a:r>
              <a:rPr lang="en-US" sz="3200" dirty="0" err="1" smtClean="0"/>
              <a:t>যন্ত্রপাতির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কোনটি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লাগে</a:t>
            </a:r>
            <a:r>
              <a:rPr lang="en-US" sz="3200" dirty="0" smtClean="0"/>
              <a:t> 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 </a:t>
            </a:r>
            <a:r>
              <a:rPr lang="en-US" sz="3200" dirty="0" err="1" smtClean="0"/>
              <a:t>লেখার</a:t>
            </a:r>
            <a:r>
              <a:rPr lang="en-US" sz="3200" dirty="0" smtClean="0"/>
              <a:t>  </a:t>
            </a:r>
            <a:r>
              <a:rPr lang="en-US" sz="3200" dirty="0" err="1" smtClean="0"/>
              <a:t>চেষ্ঠা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1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22" y="3066411"/>
            <a:ext cx="6003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তোমাদের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বাড়িতে</a:t>
            </a:r>
            <a:r>
              <a:rPr lang="en-US" sz="4000" dirty="0" smtClean="0"/>
              <a:t> 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ডিভাইজ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ডিজিটাল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ইলেকট্রনিক্স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10242" name="Picture 2" descr="C:\Users\Perfet\Desktop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9621"/>
            <a:ext cx="2143125" cy="13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erfet\Desktop\thanks-gif-animado-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36"/>
            <a:ext cx="7924800" cy="6576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94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6200"/>
            <a:ext cx="86868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445764"/>
            <a:ext cx="4419600" cy="515097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Sharif 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Miah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     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Paikara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M.U. High School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Kalihati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,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Tangail</a:t>
            </a:r>
            <a:endParaRPr lang="en-US" sz="2800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Mobile : 01719460514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Email : sharifsgbd@gmail.com</a:t>
            </a:r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6ষ্ঠ</a:t>
            </a: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648200"/>
            <a:ext cx="441960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Perfet\Desktop\Shar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5764"/>
            <a:ext cx="3886200" cy="5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 smtClean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4686300" cy="3962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7211"/>
            <a:ext cx="33909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14" y="2961605"/>
            <a:ext cx="2571750" cy="188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3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u="sng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b="1" u="sng" spc="50" dirty="0" smtClean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017" y="1191812"/>
            <a:ext cx="512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Perfet\Desktop\Digital 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4327"/>
            <a:ext cx="4506479" cy="326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35326"/>
            <a:ext cx="2970606" cy="27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52115"/>
            <a:ext cx="3352800" cy="192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743200" y="1524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-1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84902"/>
            <a:ext cx="7337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1।বিশ্ব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2।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3।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85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2686"/>
            <a:ext cx="4800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2971800" y="3048000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বিশ্ব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গ্রাম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গ্লোবাল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ভিলেজ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1066800" y="2514600"/>
            <a:ext cx="1714500" cy="1159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বিশ্ব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গ্রামে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ক্লিক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করুন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ডিজিটাল</a:t>
            </a:r>
            <a:r>
              <a:rPr lang="en-US" sz="3600" dirty="0" smtClean="0"/>
              <a:t>   </a:t>
            </a:r>
            <a:r>
              <a:rPr lang="en-US" sz="3600" dirty="0" err="1" smtClean="0"/>
              <a:t>ইলেকট্রনিক্স</a:t>
            </a:r>
            <a:endParaRPr lang="en-US" sz="3600" dirty="0"/>
          </a:p>
        </p:txBody>
      </p:sp>
      <p:pic>
        <p:nvPicPr>
          <p:cNvPr id="1026" name="Picture 2" descr="C:\Users\Perfet\Desktop\শিশুর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915400" cy="46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81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pic>
        <p:nvPicPr>
          <p:cNvPr id="2050" name="Picture 2" descr="C:\Users\Perfet\Desktop\শিশুরা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2" y="1905000"/>
            <a:ext cx="7701238" cy="38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67499" y="1911927"/>
            <a:ext cx="1714500" cy="1159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ক্লিক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করুন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কিছু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গুরুত্ব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পৃর্ণ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শব্দ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নিই</a:t>
            </a:r>
            <a:r>
              <a:rPr lang="en-US" sz="3600" dirty="0" smtClean="0">
                <a:solidFill>
                  <a:srgbClr val="FFFF00"/>
                </a:solidFill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Perfet\Desktop\শিশুর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81200"/>
            <a:ext cx="84351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275</TotalTime>
  <Words>178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                 আজকের ক্লাসে সবাইকে                                          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</dc:title>
  <dc:creator>Perfet</dc:creator>
  <cp:lastModifiedBy>Perfet</cp:lastModifiedBy>
  <cp:revision>35</cp:revision>
  <dcterms:created xsi:type="dcterms:W3CDTF">2020-03-29T06:24:53Z</dcterms:created>
  <dcterms:modified xsi:type="dcterms:W3CDTF">2020-04-03T09:14:26Z</dcterms:modified>
</cp:coreProperties>
</file>