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9B-FDB9-417A-909E-6D1286EF163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07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9B-FDB9-417A-909E-6D1286EF163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32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9B-FDB9-417A-909E-6D1286EF163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9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9B-FDB9-417A-909E-6D1286EF163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8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9B-FDB9-417A-909E-6D1286EF163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3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9B-FDB9-417A-909E-6D1286EF163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7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9B-FDB9-417A-909E-6D1286EF163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66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9B-FDB9-417A-909E-6D1286EF163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9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9B-FDB9-417A-909E-6D1286EF163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75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9B-FDB9-417A-909E-6D1286EF163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2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9B-FDB9-417A-909E-6D1286EF163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4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0279B-FDB9-417A-909E-6D1286EF163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1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7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04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9603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03171" y="573210"/>
            <a:ext cx="5252114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সমার্থক শব্দ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6209" y="1448937"/>
            <a:ext cx="1162340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ফুল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6209" y="2788693"/>
            <a:ext cx="1162340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পানি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6208" y="4142095"/>
            <a:ext cx="1599070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পৃথিবী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6209" y="5481851"/>
            <a:ext cx="1162340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নদী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811439" y="1637731"/>
            <a:ext cx="1637731" cy="395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811437" y="3066111"/>
            <a:ext cx="1637731" cy="395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2811438" y="4405867"/>
            <a:ext cx="1637731" cy="395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811438" y="5745623"/>
            <a:ext cx="1637731" cy="395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73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9603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03171" y="136480"/>
            <a:ext cx="2283730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প্রশ্নোত্তর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0887" y="1312544"/>
            <a:ext cx="7968019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১। সোনারগাঁও কোথায় অবস্থিত?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0887" y="3360887"/>
            <a:ext cx="8472987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২। গোয়ালদী মসজিদ কী জন্য বিখ্যাত?</a:t>
            </a:r>
            <a:r>
              <a:rPr lang="bn-BD" sz="5400" b="1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>
              <a:ln w="11430"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0888" y="5409231"/>
            <a:ext cx="6999028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৩। পানাম নগর কী জন্য প্রসিদ্ধ?</a:t>
            </a:r>
            <a:r>
              <a:rPr lang="bn-BD" sz="5400" b="1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>
              <a:ln w="11430"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295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9603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03170" y="1105470"/>
            <a:ext cx="2802345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বাড়ির কাজ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92825" y="3261813"/>
            <a:ext cx="6059606" cy="1754326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নিজের গ্রাম সম্পর্কে ৫ টি বাক্য লিখে আনবে।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63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9603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89774" y="2702256"/>
            <a:ext cx="2283730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628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9603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80179" y="2967335"/>
            <a:ext cx="3757686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1064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9603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15000" y="1869087"/>
            <a:ext cx="6477000" cy="341632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আব্দুল্লাহ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মামুন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pPr algn="ctr"/>
            <a:r>
              <a:rPr lang="en-US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বাঙ্গালগাঁও</a:t>
            </a:r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সঃ </a:t>
            </a:r>
            <a:r>
              <a:rPr lang="bn-BD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প্রাঃ 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বিঃ</a:t>
            </a:r>
            <a:endParaRPr lang="en-US" sz="5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কালীগঞ্জ</a:t>
            </a:r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গাজীপুর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92072" y="2623611"/>
            <a:ext cx="3368296" cy="42343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49" y="1869087"/>
            <a:ext cx="3416320" cy="341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9655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9603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486167" y="1459653"/>
            <a:ext cx="6477000" cy="4247317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endParaRPr lang="en-US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ঘুরে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আসি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সোনারগাঁও</a:t>
            </a:r>
            <a:endParaRPr lang="en-US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অনুশীলনী</a:t>
            </a:r>
            <a:r>
              <a:rPr lang="bn-IN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(পাঠ-৯)</a:t>
            </a:r>
            <a:endParaRPr lang="bn-BD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4747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72742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05034" y="395128"/>
            <a:ext cx="5252114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85" y="1685038"/>
            <a:ext cx="6480412" cy="517296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1564223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9603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36039" y="2851730"/>
            <a:ext cx="5252114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চল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দেখি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7255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9603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23647" y="395128"/>
            <a:ext cx="2891052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ঘোষণা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2388" y="2783486"/>
            <a:ext cx="10194878" cy="1754326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ঘুরে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আসি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সোনারগাঁও</a:t>
            </a:r>
            <a:r>
              <a:rPr lang="bn-IN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পাঠ- ৯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অনুশীলনী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34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9603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23987" y="177424"/>
            <a:ext cx="5252114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শিখি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18458"/>
            <a:ext cx="2492992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ঐতিহাসিক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389976"/>
            <a:ext cx="2492992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গম্বুজ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492026"/>
            <a:ext cx="2492992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বঙ্গদেশ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713348"/>
            <a:ext cx="2492992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নিদর্শন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934670"/>
            <a:ext cx="2492992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অঞ্চল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038899" y="1598835"/>
            <a:ext cx="1569493" cy="3625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038899" y="2670353"/>
            <a:ext cx="1569493" cy="3625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038898" y="3785940"/>
            <a:ext cx="1569493" cy="3625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038897" y="4874453"/>
            <a:ext cx="1569493" cy="3625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038896" y="6215047"/>
            <a:ext cx="1569493" cy="3625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868536" y="1171451"/>
            <a:ext cx="3848670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8536" y="2188439"/>
            <a:ext cx="1528551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চূড়া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68537" y="3377404"/>
            <a:ext cx="2408820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8536" y="4581111"/>
            <a:ext cx="1528551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দৃষ্টান্ত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75439" y="5848916"/>
            <a:ext cx="1967558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স্থান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95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9603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03171" y="177424"/>
            <a:ext cx="5252114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বাম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ডান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মিল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করি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582718"/>
              </p:ext>
            </p:extLst>
          </p:nvPr>
        </p:nvGraphicFramePr>
        <p:xfrm>
          <a:off x="2032000" y="1223581"/>
          <a:ext cx="8599606" cy="5095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9803"/>
                <a:gridCol w="4299803"/>
              </a:tblGrid>
              <a:tr h="849222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বাম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ডান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849222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সমৃদ্ধ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এলাকা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গোয়ালদি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849222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প্রাচীন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মসজিদ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লোকশিল্পের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প্রতিষ্ঠাতা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849222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মসলিন কাপড়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সোনারগাঁও এর শাসনকর্তা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849222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জয়নুল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আবেদিন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জগৎ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জোড়া খ্যাত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849222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ঈশা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খাঁ ছিলেন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পানাম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নগর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5036024" y="2593075"/>
            <a:ext cx="2647666" cy="3084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036024" y="2436127"/>
            <a:ext cx="2825087" cy="791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036024" y="4094328"/>
            <a:ext cx="2292824" cy="8188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308979" y="3302758"/>
            <a:ext cx="1774209" cy="16377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240740" y="4094328"/>
            <a:ext cx="1733267" cy="17264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66941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135</Words>
  <Application>Microsoft Office PowerPoint</Application>
  <PresentationFormat>Widescreen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19</cp:revision>
  <dcterms:created xsi:type="dcterms:W3CDTF">2019-09-29T06:50:52Z</dcterms:created>
  <dcterms:modified xsi:type="dcterms:W3CDTF">2019-09-29T09:32:56Z</dcterms:modified>
</cp:coreProperties>
</file>