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3" r:id="rId1"/>
  </p:sldMasterIdLst>
  <p:sldIdLst>
    <p:sldId id="256" r:id="rId2"/>
    <p:sldId id="270" r:id="rId3"/>
    <p:sldId id="258" r:id="rId4"/>
    <p:sldId id="261" r:id="rId5"/>
    <p:sldId id="259" r:id="rId6"/>
    <p:sldId id="260" r:id="rId7"/>
    <p:sldId id="263" r:id="rId8"/>
    <p:sldId id="271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BC9"/>
    <a:srgbClr val="FF0066"/>
    <a:srgbClr val="5506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547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109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7296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22448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0003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6851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7630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8359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109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1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51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391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269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513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611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761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268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764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496AEC-EE2A-4315-B164-3817FCAA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4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ফুলেল</a:t>
            </a:r>
            <a:r>
              <a:rPr lang="en-US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400" dirty="0">
                <a:solidFill>
                  <a:schemeClr val="accent6"/>
                </a:solidFill>
              </a:rPr>
              <a:t>।</a:t>
            </a:r>
          </a:p>
        </p:txBody>
      </p:sp>
      <p:pic>
        <p:nvPicPr>
          <p:cNvPr id="3" name="Picture 2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924050"/>
            <a:ext cx="47625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753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FEC99B-793B-4F86-B28C-9842C0044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394" y="1315550"/>
            <a:ext cx="9973993" cy="531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628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6842" y="627798"/>
            <a:ext cx="353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7224" y="1828799"/>
            <a:ext cx="5158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কত বছর ধরে কুরআন মাজিদ নাযিল হয়?</a:t>
            </a:r>
          </a:p>
          <a:p>
            <a:pPr lvl="1"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ক)২২ বছর                 খ)২৩ বছর</a:t>
            </a:r>
          </a:p>
          <a:p>
            <a:pPr lvl="1"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গ)২৪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ঘ)২৫ বছর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A2F5D1-0106-4E5F-9441-583645BB81EC}"/>
              </a:ext>
            </a:extLst>
          </p:cNvPr>
          <p:cNvSpPr txBox="1"/>
          <p:nvPr/>
        </p:nvSpPr>
        <p:spPr>
          <a:xfrm>
            <a:off x="4234375" y="1392702"/>
            <a:ext cx="5359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B22C22-BC32-4454-946E-E6A1CD437257}"/>
              </a:ext>
            </a:extLst>
          </p:cNvPr>
          <p:cNvSpPr txBox="1"/>
          <p:nvPr/>
        </p:nvSpPr>
        <p:spPr>
          <a:xfrm>
            <a:off x="248529" y="6305788"/>
            <a:ext cx="10269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নবুওয়াত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79616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69EB15-99B9-4169-9B80-DAB7E177E0C1}"/>
              </a:ext>
            </a:extLst>
          </p:cNvPr>
          <p:cNvSpPr txBox="1"/>
          <p:nvPr/>
        </p:nvSpPr>
        <p:spPr>
          <a:xfrm>
            <a:off x="769314" y="2611342"/>
            <a:ext cx="1100093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00B050"/>
                </a:solidFill>
                <a:latin typeface="NikoshBAN" pitchFamily="2" charset="0"/>
                <a:ea typeface="Verdana" panose="020B0604030504040204" pitchFamily="34" charset="0"/>
                <a:cs typeface="NikoshBAN" pitchFamily="2" charset="0"/>
              </a:rPr>
              <a:t>সকলকে</a:t>
            </a:r>
            <a:r>
              <a:rPr lang="en-US" sz="11500" dirty="0">
                <a:solidFill>
                  <a:srgbClr val="00B050"/>
                </a:solidFill>
                <a:latin typeface="NikoshBAN" pitchFamily="2" charset="0"/>
                <a:ea typeface="Verdana" panose="020B0604030504040204" pitchFamily="34" charset="0"/>
                <a:cs typeface="NikoshBAN" pitchFamily="2" charset="0"/>
              </a:rPr>
              <a:t> </a:t>
            </a:r>
            <a:r>
              <a:rPr lang="en-US" sz="11500" dirty="0" err="1">
                <a:solidFill>
                  <a:srgbClr val="00B050"/>
                </a:solidFill>
                <a:latin typeface="NikoshBAN" pitchFamily="2" charset="0"/>
                <a:ea typeface="Verdana" panose="020B0604030504040204" pitchFamily="34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00B050"/>
              </a:solidFill>
              <a:latin typeface="NikoshBAN" pitchFamily="2" charset="0"/>
              <a:ea typeface="Verdana" panose="020B0604030504040204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49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dul Hamid Sailgun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132" y="458565"/>
            <a:ext cx="1371600" cy="173736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05720" y="3261815"/>
            <a:ext cx="772463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আব্দুল হামিদ 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(এম ,এম)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সহ-সুপার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কৃষ্ণনগর দাখিল মাদ্রাসা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ক্ষেতলাল,জয়পুরহাট।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মোবাইল নং ০১৭৭০৮৬০৬৪৯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6">
                <a:lumMod val="60000"/>
                <a:lumOff val="40000"/>
              </a:schemeClr>
            </a:gs>
            <a:gs pos="7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3ED96359-CA97-4C9E-88B8-9240FA334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0782" y="196566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bn-IN" sz="6000" dirty="0">
                <a:solidFill>
                  <a:srgbClr val="FF0066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পাঠ পরিচিতি</a:t>
            </a:r>
            <a:endParaRPr lang="en-US" sz="6000" dirty="0">
              <a:solidFill>
                <a:srgbClr val="FF0066"/>
              </a:solidFill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07394887-3264-406F-9C3A-E77D2988C0B6}"/>
              </a:ext>
            </a:extLst>
          </p:cNvPr>
          <p:cNvSpPr txBox="1">
            <a:spLocks noChangeArrowheads="1"/>
          </p:cNvSpPr>
          <p:nvPr/>
        </p:nvSpPr>
        <p:spPr>
          <a:xfrm>
            <a:off x="2421340" y="1403445"/>
            <a:ext cx="7467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IN" sz="2800" dirty="0">
                <a:solidFill>
                  <a:srgbClr val="C50BC9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শ্রেণি</a:t>
            </a:r>
            <a:r>
              <a:rPr lang="en-US" sz="2800" dirty="0">
                <a:solidFill>
                  <a:srgbClr val="C50BC9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: </a:t>
            </a:r>
            <a:r>
              <a:rPr lang="en-US" sz="2800" dirty="0" err="1">
                <a:solidFill>
                  <a:srgbClr val="C50BC9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নবম</a:t>
            </a:r>
            <a:endParaRPr lang="en-US" sz="2800" dirty="0">
              <a:solidFill>
                <a:srgbClr val="C50BC9"/>
              </a:solidFill>
              <a:latin typeface="Siyam Rupali" panose="02000500000000020004" pitchFamily="2" charset="0"/>
              <a:cs typeface="Siyam Rupali" panose="02000500000000020004" pitchFamily="2" charset="0"/>
            </a:endParaRPr>
          </a:p>
          <a:p>
            <a:pPr algn="ctr">
              <a:defRPr/>
            </a:pPr>
            <a:r>
              <a:rPr lang="bn-IN" sz="2800" dirty="0">
                <a:solidFill>
                  <a:srgbClr val="C50BC9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বিষয়</a:t>
            </a:r>
            <a:r>
              <a:rPr lang="en-US" sz="2800" dirty="0">
                <a:solidFill>
                  <a:srgbClr val="C50BC9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: </a:t>
            </a:r>
            <a:r>
              <a:rPr lang="bn-IN" sz="2800" dirty="0">
                <a:solidFill>
                  <a:srgbClr val="C50BC9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ইসলা</a:t>
            </a:r>
            <a:r>
              <a:rPr lang="en-US" sz="2800" dirty="0" err="1">
                <a:solidFill>
                  <a:srgbClr val="C50BC9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মের</a:t>
            </a:r>
            <a:r>
              <a:rPr lang="en-US" sz="2800" dirty="0">
                <a:solidFill>
                  <a:srgbClr val="C50BC9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en-US" sz="2800" dirty="0" err="1">
                <a:solidFill>
                  <a:srgbClr val="C50BC9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ইতিহাস</a:t>
            </a:r>
            <a:endParaRPr lang="en-US" sz="2800" dirty="0">
              <a:solidFill>
                <a:srgbClr val="C50BC9"/>
              </a:solidFill>
              <a:latin typeface="Siyam Rupali" panose="02000500000000020004" pitchFamily="2" charset="0"/>
              <a:cs typeface="Siyam Rupali" panose="02000500000000020004" pitchFamily="2" charset="0"/>
            </a:endParaRPr>
          </a:p>
          <a:p>
            <a:pPr algn="ctr">
              <a:defRPr/>
            </a:pPr>
            <a:r>
              <a:rPr lang="bn-IN" sz="2800" dirty="0">
                <a:solidFill>
                  <a:srgbClr val="C50BC9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অধ্যায়</a:t>
            </a:r>
            <a:r>
              <a:rPr lang="en-US" sz="2800" dirty="0">
                <a:solidFill>
                  <a:srgbClr val="C50BC9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: ১ম </a:t>
            </a:r>
            <a:r>
              <a:rPr lang="en-US" sz="2800" dirty="0" err="1">
                <a:solidFill>
                  <a:srgbClr val="C50BC9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পরিচ্ছেদঃ</a:t>
            </a:r>
            <a:r>
              <a:rPr lang="en-US" sz="2800" dirty="0">
                <a:solidFill>
                  <a:srgbClr val="C50BC9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 ৬ষ্ঠ</a:t>
            </a:r>
          </a:p>
          <a:p>
            <a:pPr algn="ctr">
              <a:defRPr/>
            </a:pPr>
            <a:r>
              <a:rPr lang="en-US" sz="2800" dirty="0" err="1">
                <a:solidFill>
                  <a:srgbClr val="C50BC9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আলোচ্য</a:t>
            </a:r>
            <a:r>
              <a:rPr lang="en-US" sz="2800" dirty="0">
                <a:solidFill>
                  <a:srgbClr val="C50BC9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en-US" sz="2800" dirty="0" err="1">
                <a:solidFill>
                  <a:srgbClr val="C50BC9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বিষয়ঃ</a:t>
            </a:r>
            <a:r>
              <a:rPr lang="en-US" sz="2800" dirty="0">
                <a:solidFill>
                  <a:srgbClr val="C50BC9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en-US" sz="2800" dirty="0" err="1">
                <a:solidFill>
                  <a:srgbClr val="C50BC9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নবুয়ত</a:t>
            </a:r>
            <a:r>
              <a:rPr lang="en-US" sz="2800" dirty="0">
                <a:solidFill>
                  <a:srgbClr val="C50BC9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en-US" sz="2800" dirty="0" err="1">
                <a:solidFill>
                  <a:srgbClr val="C50BC9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লাভ</a:t>
            </a:r>
            <a:r>
              <a:rPr lang="en-US" sz="2800" dirty="0">
                <a:solidFill>
                  <a:srgbClr val="C50BC9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।</a:t>
            </a:r>
          </a:p>
          <a:p>
            <a:pPr algn="ctr">
              <a:defRPr/>
            </a:pPr>
            <a:r>
              <a:rPr lang="en-US" sz="2800" dirty="0">
                <a:solidFill>
                  <a:srgbClr val="C50BC9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bn-IN" sz="2800" dirty="0">
                <a:solidFill>
                  <a:srgbClr val="C50BC9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সময়</a:t>
            </a:r>
            <a:r>
              <a:rPr lang="en-US" sz="2800" dirty="0">
                <a:solidFill>
                  <a:srgbClr val="C50BC9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: ৩০</a:t>
            </a:r>
            <a:r>
              <a:rPr lang="bn-IN" sz="2800" dirty="0">
                <a:solidFill>
                  <a:srgbClr val="C50BC9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 মিনিট</a:t>
            </a:r>
            <a:endParaRPr lang="en-US" sz="2800" dirty="0">
              <a:solidFill>
                <a:srgbClr val="C50BC9"/>
              </a:solidFill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17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250">
              <a:srgbClr val="550A75"/>
            </a:gs>
            <a:gs pos="74500">
              <a:srgbClr val="550D76"/>
            </a:gs>
            <a:gs pos="73000">
              <a:srgbClr val="551378"/>
            </a:gs>
            <a:gs pos="70000">
              <a:srgbClr val="55207C"/>
            </a:gs>
            <a:gs pos="59000">
              <a:srgbClr val="543984"/>
            </a:gs>
            <a:gs pos="45000">
              <a:srgbClr val="536B94"/>
            </a:gs>
            <a:gs pos="24000">
              <a:schemeClr val="accent5"/>
            </a:gs>
            <a:gs pos="91000">
              <a:srgbClr val="55067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970" y="1392072"/>
            <a:ext cx="9471545" cy="4612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189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250">
              <a:srgbClr val="550A75"/>
            </a:gs>
            <a:gs pos="74500">
              <a:srgbClr val="550D76"/>
            </a:gs>
            <a:gs pos="73000">
              <a:srgbClr val="551378"/>
            </a:gs>
            <a:gs pos="70000">
              <a:srgbClr val="55207C"/>
            </a:gs>
            <a:gs pos="64000">
              <a:srgbClr val="543984"/>
            </a:gs>
            <a:gs pos="54000">
              <a:srgbClr val="536B94"/>
            </a:gs>
            <a:gs pos="1000">
              <a:schemeClr val="accent5"/>
            </a:gs>
            <a:gs pos="76000">
              <a:srgbClr val="55067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E35248A0-6735-4244-B94D-0DBAA9B5BF29}"/>
              </a:ext>
            </a:extLst>
          </p:cNvPr>
          <p:cNvSpPr/>
          <p:nvPr/>
        </p:nvSpPr>
        <p:spPr>
          <a:xfrm>
            <a:off x="2532746" y="1595608"/>
            <a:ext cx="6564922" cy="1230315"/>
          </a:xfrm>
          <a:prstGeom prst="ellipse">
            <a:avLst/>
          </a:prstGeom>
          <a:gradFill>
            <a:gsLst>
              <a:gs pos="65000">
                <a:schemeClr val="accent6">
                  <a:tint val="96000"/>
                  <a:satMod val="100000"/>
                  <a:lumMod val="104000"/>
                </a:schemeClr>
              </a:gs>
              <a:gs pos="100000">
                <a:srgbClr val="550674"/>
              </a:gs>
            </a:gsLst>
            <a:lin ang="54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আজকের</a:t>
            </a:r>
            <a:r>
              <a:rPr lang="en-US" sz="4800" dirty="0"/>
              <a:t> </a:t>
            </a:r>
            <a:r>
              <a:rPr lang="en-US" sz="4800" dirty="0" err="1"/>
              <a:t>পাঠ</a:t>
            </a:r>
            <a:r>
              <a:rPr lang="en-US" sz="4800" dirty="0"/>
              <a:t> 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16DC171C-C6C1-4B8E-AA5D-B29C31BD0F8A}"/>
              </a:ext>
            </a:extLst>
          </p:cNvPr>
          <p:cNvSpPr/>
          <p:nvPr/>
        </p:nvSpPr>
        <p:spPr>
          <a:xfrm>
            <a:off x="2672722" y="3631985"/>
            <a:ext cx="6752492" cy="1538385"/>
          </a:xfrm>
          <a:prstGeom prst="homePlate">
            <a:avLst/>
          </a:prstGeom>
          <a:gradFill>
            <a:gsLst>
              <a:gs pos="54000">
                <a:schemeClr val="accent6">
                  <a:tint val="96000"/>
                  <a:satMod val="100000"/>
                  <a:lumMod val="104000"/>
                </a:schemeClr>
              </a:gs>
              <a:gs pos="100000">
                <a:srgbClr val="55067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নবুয়ত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লাভ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0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250">
              <a:srgbClr val="550A75"/>
            </a:gs>
            <a:gs pos="74500">
              <a:srgbClr val="550D76"/>
            </a:gs>
            <a:gs pos="73000">
              <a:srgbClr val="551378"/>
            </a:gs>
            <a:gs pos="70000">
              <a:srgbClr val="55207C"/>
            </a:gs>
            <a:gs pos="59000">
              <a:srgbClr val="543984"/>
            </a:gs>
            <a:gs pos="45000">
              <a:srgbClr val="536B94"/>
            </a:gs>
            <a:gs pos="24000">
              <a:schemeClr val="accent5"/>
            </a:gs>
            <a:gs pos="91000">
              <a:srgbClr val="55067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88E7C7-DFDF-402E-B698-9A3546407AA4}"/>
              </a:ext>
            </a:extLst>
          </p:cNvPr>
          <p:cNvSpPr txBox="1"/>
          <p:nvPr/>
        </p:nvSpPr>
        <p:spPr>
          <a:xfrm>
            <a:off x="4656406" y="956603"/>
            <a:ext cx="6316393" cy="88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4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457" y="1390005"/>
            <a:ext cx="10604310" cy="4819726"/>
          </a:xfrm>
        </p:spPr>
      </p:pic>
    </p:spTree>
    <p:extLst>
      <p:ext uri="{BB962C8B-B14F-4D97-AF65-F5344CB8AC3E}">
        <p14:creationId xmlns:p14="http://schemas.microsoft.com/office/powerpoint/2010/main" xmlns="" val="381828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920">
              <a:srgbClr val="FF0066"/>
            </a:gs>
            <a:gs pos="55000">
              <a:srgbClr val="C50BC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11EEC0-8BD2-4402-B5A0-9BF433AB0BD9}"/>
              </a:ext>
            </a:extLst>
          </p:cNvPr>
          <p:cNvSpPr txBox="1"/>
          <p:nvPr/>
        </p:nvSpPr>
        <p:spPr>
          <a:xfrm>
            <a:off x="2473569" y="337625"/>
            <a:ext cx="6879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পাঠ-উপস্থাপনঃ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51F19D1-82D5-4342-998E-9D1733B44A1D}"/>
              </a:ext>
            </a:extLst>
          </p:cNvPr>
          <p:cNvSpPr txBox="1"/>
          <p:nvPr/>
        </p:nvSpPr>
        <p:spPr>
          <a:xfrm>
            <a:off x="323557" y="922400"/>
            <a:ext cx="1074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11289B0-F270-4062-BAAC-E97EC861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4" y="961086"/>
            <a:ext cx="11760590" cy="335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93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920">
              <a:srgbClr val="FF0066"/>
            </a:gs>
            <a:gs pos="55000">
              <a:srgbClr val="C50BC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11EEC0-8BD2-4402-B5A0-9BF433AB0BD9}"/>
              </a:ext>
            </a:extLst>
          </p:cNvPr>
          <p:cNvSpPr txBox="1"/>
          <p:nvPr/>
        </p:nvSpPr>
        <p:spPr>
          <a:xfrm>
            <a:off x="2473569" y="337625"/>
            <a:ext cx="6879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পাঠ-উপস্থাপনঃ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51F19D1-82D5-4342-998E-9D1733B44A1D}"/>
              </a:ext>
            </a:extLst>
          </p:cNvPr>
          <p:cNvSpPr txBox="1"/>
          <p:nvPr/>
        </p:nvSpPr>
        <p:spPr>
          <a:xfrm>
            <a:off x="323557" y="922400"/>
            <a:ext cx="1074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11289B0-F270-4062-BAAC-E97EC861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4" y="961086"/>
            <a:ext cx="11760590" cy="335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93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D8CA58-1EFD-47B1-B10B-37405498B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1" y="1364567"/>
            <a:ext cx="11479237" cy="52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50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225</TotalTime>
  <Words>85</Words>
  <Application>Microsoft Office PowerPoint</Application>
  <PresentationFormat>Custom</PresentationFormat>
  <Paragraphs>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Vapor Trail</vt:lpstr>
      <vt:lpstr>সকলকে ফুলেল শুভেচ্ছা।</vt:lpstr>
      <vt:lpstr>Slide 2</vt:lpstr>
      <vt:lpstr>পাঠ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সকলকে উড়ন্ত পায়রার শুভেচ্ছা।</dc:title>
  <dc:creator>Zakaria Hossain</dc:creator>
  <cp:lastModifiedBy>MY</cp:lastModifiedBy>
  <cp:revision>39</cp:revision>
  <dcterms:created xsi:type="dcterms:W3CDTF">2018-04-26T17:35:11Z</dcterms:created>
  <dcterms:modified xsi:type="dcterms:W3CDTF">2020-03-29T15:05:48Z</dcterms:modified>
</cp:coreProperties>
</file>