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6" r:id="rId4"/>
    <p:sldId id="272" r:id="rId5"/>
    <p:sldId id="284" r:id="rId6"/>
    <p:sldId id="265" r:id="rId7"/>
    <p:sldId id="283" r:id="rId8"/>
    <p:sldId id="263" r:id="rId9"/>
    <p:sldId id="260" r:id="rId10"/>
    <p:sldId id="264" r:id="rId11"/>
    <p:sldId id="286" r:id="rId12"/>
    <p:sldId id="279" r:id="rId13"/>
    <p:sldId id="258" r:id="rId14"/>
    <p:sldId id="259" r:id="rId15"/>
    <p:sldId id="285" r:id="rId16"/>
    <p:sldId id="257" r:id="rId17"/>
    <p:sldId id="267" r:id="rId18"/>
    <p:sldId id="269" r:id="rId19"/>
    <p:sldId id="280" r:id="rId20"/>
    <p:sldId id="287" r:id="rId21"/>
    <p:sldId id="270" r:id="rId22"/>
    <p:sldId id="271" r:id="rId23"/>
    <p:sldId id="273" r:id="rId24"/>
    <p:sldId id="276" r:id="rId25"/>
    <p:sldId id="274" r:id="rId26"/>
    <p:sldId id="275" r:id="rId27"/>
    <p:sldId id="277" r:id="rId28"/>
    <p:sldId id="281" r:id="rId29"/>
    <p:sldId id="282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A98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429B-90A3-4500-9ABC-1F664C546EC7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69E3-359C-44E9-A8F3-A06D60C05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2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429B-90A3-4500-9ABC-1F664C546EC7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69E3-359C-44E9-A8F3-A06D60C05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0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429B-90A3-4500-9ABC-1F664C546EC7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69E3-359C-44E9-A8F3-A06D60C05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1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429B-90A3-4500-9ABC-1F664C546EC7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69E3-359C-44E9-A8F3-A06D60C05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9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429B-90A3-4500-9ABC-1F664C546EC7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69E3-359C-44E9-A8F3-A06D60C05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2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429B-90A3-4500-9ABC-1F664C546EC7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69E3-359C-44E9-A8F3-A06D60C05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1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429B-90A3-4500-9ABC-1F664C546EC7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69E3-359C-44E9-A8F3-A06D60C05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2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429B-90A3-4500-9ABC-1F664C546EC7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69E3-359C-44E9-A8F3-A06D60C05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5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429B-90A3-4500-9ABC-1F664C546EC7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69E3-359C-44E9-A8F3-A06D60C05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0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429B-90A3-4500-9ABC-1F664C546EC7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69E3-359C-44E9-A8F3-A06D60C05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6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429B-90A3-4500-9ABC-1F664C546EC7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69E3-359C-44E9-A8F3-A06D60C05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3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0000"/>
            </a:gs>
            <a:gs pos="88000">
              <a:srgbClr val="01A78F"/>
            </a:gs>
            <a:gs pos="1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9429B-90A3-4500-9ABC-1F664C546EC7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C69E3-359C-44E9-A8F3-A06D60C05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5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4518" y="277091"/>
            <a:ext cx="8298873" cy="419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6194" y="1318558"/>
            <a:ext cx="70186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 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 descr="D:\MY SCHOOL\All pic\Hand wash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73275"/>
            <a:ext cx="2286000" cy="1293875"/>
          </a:xfrm>
          <a:prstGeom prst="roundRect">
            <a:avLst>
              <a:gd name="adj" fmla="val 1225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6858000" y="360554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11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থাকি,ভালো</a:t>
            </a:r>
            <a:r>
              <a:rPr lang="en-US" sz="11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রাখি</a:t>
            </a:r>
            <a:endParaRPr lang="en-US" sz="11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15200" y="44971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তাং-২৯-০৪-২০২০</a:t>
            </a:r>
            <a:endParaRPr lang="bn-IN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5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85750"/>
            <a:ext cx="8298873" cy="419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f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153505"/>
            <a:ext cx="3388699" cy="2485045"/>
          </a:xfrm>
          <a:prstGeom prst="rect">
            <a:avLst/>
          </a:prstGeom>
        </p:spPr>
      </p:pic>
      <p:pic>
        <p:nvPicPr>
          <p:cNvPr id="4099" name="Picture 3" descr="C:\Users\RABI\Desktop\cvfdx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49307" flipV="1">
            <a:off x="4147083" y="2116044"/>
            <a:ext cx="3115995" cy="33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97" descr="imagesd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843" y="3403865"/>
            <a:ext cx="3800357" cy="1530085"/>
          </a:xfrm>
          <a:prstGeom prst="rect">
            <a:avLst/>
          </a:prstGeom>
        </p:spPr>
      </p:pic>
      <p:pic>
        <p:nvPicPr>
          <p:cNvPr id="5" name="Picture 4" descr="4d631b69728f07927eb387c328623c83.png"/>
          <p:cNvPicPr>
            <a:picLocks noChangeAspect="1"/>
          </p:cNvPicPr>
          <p:nvPr/>
        </p:nvPicPr>
        <p:blipFill>
          <a:blip r:embed="rId5"/>
          <a:srcRect t="16032" r="26825" b="11587"/>
          <a:stretch>
            <a:fillRect/>
          </a:stretch>
        </p:blipFill>
        <p:spPr>
          <a:xfrm>
            <a:off x="2423797" y="3084268"/>
            <a:ext cx="2753879" cy="1468682"/>
          </a:xfrm>
          <a:prstGeom prst="rect">
            <a:avLst/>
          </a:prstGeom>
        </p:spPr>
      </p:pic>
      <p:pic>
        <p:nvPicPr>
          <p:cNvPr id="13" name="Picture 12" descr="images (2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796025">
            <a:off x="6418336" y="-489463"/>
            <a:ext cx="1788932" cy="2345691"/>
          </a:xfrm>
          <a:prstGeom prst="rect">
            <a:avLst/>
          </a:prstGeom>
        </p:spPr>
      </p:pic>
      <p:pic>
        <p:nvPicPr>
          <p:cNvPr id="4098" name="Picture 2" descr="C:\Users\RABI\Desktop\ghgf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42" y="2275092"/>
            <a:ext cx="1638358" cy="1363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23081" y="720385"/>
            <a:ext cx="2657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হাতে গরম </a:t>
            </a:r>
            <a:r>
              <a:rPr lang="bn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লাগবে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524500" y="2046015"/>
            <a:ext cx="533400" cy="3889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028452" y="2454208"/>
            <a:ext cx="533400" cy="3889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818549" y="2495550"/>
            <a:ext cx="533400" cy="3889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724400" y="2590487"/>
            <a:ext cx="533400" cy="3889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33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RABI\Desktop\cvfdx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49307" flipV="1">
            <a:off x="7412505" y="1350357"/>
            <a:ext cx="2458769" cy="13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97" descr="imagesd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226" y="1909334"/>
            <a:ext cx="1900180" cy="765043"/>
          </a:xfrm>
          <a:prstGeom prst="rect">
            <a:avLst/>
          </a:prstGeom>
        </p:spPr>
      </p:pic>
      <p:pic>
        <p:nvPicPr>
          <p:cNvPr id="5" name="Picture 4" descr="4d631b69728f07927eb387c328623c83.png"/>
          <p:cNvPicPr>
            <a:picLocks noChangeAspect="1"/>
          </p:cNvPicPr>
          <p:nvPr/>
        </p:nvPicPr>
        <p:blipFill>
          <a:blip r:embed="rId4"/>
          <a:srcRect t="16032" r="26825" b="11587"/>
          <a:stretch>
            <a:fillRect/>
          </a:stretch>
        </p:blipFill>
        <p:spPr>
          <a:xfrm>
            <a:off x="7157976" y="1888582"/>
            <a:ext cx="1013499" cy="540513"/>
          </a:xfrm>
          <a:prstGeom prst="rect">
            <a:avLst/>
          </a:prstGeom>
        </p:spPr>
      </p:pic>
      <p:pic>
        <p:nvPicPr>
          <p:cNvPr id="4098" name="Picture 2" descr="C:\Users\RABI\Desktop\ghgf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238" y="1514695"/>
            <a:ext cx="640944" cy="533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ABI\Desktop\4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24" y="1547203"/>
            <a:ext cx="2779776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RABI\Desktop\46.jf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44" y="1514694"/>
            <a:ext cx="2977256" cy="148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25256" y="3638550"/>
            <a:ext cx="82663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4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সঞ্চালন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36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85750"/>
            <a:ext cx="8298873" cy="4191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C:\Users\RABI\Desktop\vvv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9725"/>
            <a:ext cx="29622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65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85750"/>
            <a:ext cx="8298873" cy="419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:\Users\RABI\Desktop\eee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791" y="1047749"/>
            <a:ext cx="29718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94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85750"/>
            <a:ext cx="8298873" cy="419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RABI\Desktop\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4" y="342900"/>
            <a:ext cx="4168775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wn Arrow 1"/>
          <p:cNvSpPr/>
          <p:nvPr/>
        </p:nvSpPr>
        <p:spPr>
          <a:xfrm rot="16200000">
            <a:off x="2474044" y="1404938"/>
            <a:ext cx="266700" cy="214312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996102" y="1474264"/>
            <a:ext cx="0" cy="9528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879381" y="1352550"/>
            <a:ext cx="23670" cy="10745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769587" y="1474265"/>
            <a:ext cx="0" cy="9528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3676536" y="1474264"/>
            <a:ext cx="2422" cy="9528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196366" y="1362021"/>
            <a:ext cx="0" cy="11716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079645" y="1362021"/>
            <a:ext cx="0" cy="10097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969851" y="1362023"/>
            <a:ext cx="0" cy="12859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876800" y="1362021"/>
            <a:ext cx="0" cy="11716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87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85750"/>
            <a:ext cx="8298873" cy="419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RABI\Desktop\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117" y="538397"/>
            <a:ext cx="2315082" cy="195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RABI\Desktop\vvv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819150"/>
            <a:ext cx="2244436" cy="167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RABI\Desktop\eeee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19150"/>
            <a:ext cx="2448791" cy="176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66800" y="3105150"/>
            <a:ext cx="692727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পরিচলন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সঞ্চালন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14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85750"/>
            <a:ext cx="8298873" cy="419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C:\Users\RABI\Desktop\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95375"/>
            <a:ext cx="2505075" cy="23907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60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85750"/>
            <a:ext cx="8298873" cy="419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C:\Users\RABI\Desktop\bul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62400" y="514350"/>
            <a:ext cx="2687637" cy="321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1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85750"/>
            <a:ext cx="8298873" cy="419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C:\Users\RABI\Desktop\juujuj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511" y="337341"/>
            <a:ext cx="1199080" cy="12044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RABI\Desktop\wwww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22066"/>
            <a:ext cx="2854684" cy="28546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5682844" y="1200150"/>
            <a:ext cx="1860956" cy="15523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257800" y="939557"/>
            <a:ext cx="2133601" cy="10367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867400" y="1388847"/>
            <a:ext cx="2001652" cy="20973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90394" y="273869"/>
            <a:ext cx="87911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সূর্য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2363254"/>
            <a:ext cx="1295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পৃথিবী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49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repeatCount="indefinite" accel="17000" decel="3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33350"/>
            <a:ext cx="8298873" cy="419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RABI\Desktop\bul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05200" y="1009012"/>
            <a:ext cx="1752600" cy="2391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2" descr="C:\Users\RABI\Desktop\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71550"/>
            <a:ext cx="2429431" cy="23185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RABI\Desktop\juujuj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69621"/>
            <a:ext cx="2353621" cy="23641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RABI\Desktop\bhy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00876"/>
            <a:ext cx="7162799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010400" y="3790950"/>
            <a:ext cx="914400" cy="276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8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85750"/>
            <a:ext cx="8298873" cy="41910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RABI\Desktop\my addr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8388"/>
            <a:ext cx="4078165" cy="257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ABI\Desktop\bgf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00150"/>
            <a:ext cx="1468437" cy="22205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44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95400" y="273869"/>
            <a:ext cx="597411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সঞ্চালনের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জানলাম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1" y="1894722"/>
            <a:ext cx="1295400" cy="584775"/>
          </a:xfrm>
          <a:prstGeom prst="rect">
            <a:avLst/>
          </a:prstGeom>
          <a:solidFill>
            <a:srgbClr val="FFFF0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পরিবহন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3206175"/>
            <a:ext cx="1295400" cy="584775"/>
          </a:xfrm>
          <a:prstGeom prst="rect">
            <a:avLst/>
          </a:prstGeom>
          <a:solidFill>
            <a:srgbClr val="FFFF0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বিকিরণ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2529384"/>
            <a:ext cx="1295400" cy="584775"/>
          </a:xfrm>
          <a:prstGeom prst="rect">
            <a:avLst/>
          </a:prstGeom>
          <a:solidFill>
            <a:srgbClr val="FFFF0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পরিচলন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76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999" y="285750"/>
            <a:ext cx="8298873" cy="41733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C:\Users\RABI\Desktop\mookk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1950"/>
            <a:ext cx="80772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95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85750"/>
            <a:ext cx="8298873" cy="419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RABI\Desktop\gtgf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5750"/>
            <a:ext cx="4648200" cy="4114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1891665"/>
            <a:ext cx="2895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সঞ্চালন</a:t>
            </a:r>
            <a:endParaRPr lang="bn-IN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63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85750"/>
            <a:ext cx="8298873" cy="419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ownload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752" y="1276350"/>
            <a:ext cx="2019048" cy="1333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09800" y="514350"/>
            <a:ext cx="2428892" cy="707886"/>
          </a:xfrm>
          <a:prstGeom prst="rect">
            <a:avLst/>
          </a:prstGeom>
          <a:noFill/>
          <a:scene3d>
            <a:camera prst="perspectiveContrastingRigh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একাকী কাজ</a:t>
            </a:r>
            <a:endParaRPr lang="en-US" sz="4000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1312985" y="2595139"/>
            <a:ext cx="7754815" cy="2034011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সঞ্চালনের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24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85750"/>
            <a:ext cx="8298873" cy="419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MD IBRAHIM\Desktop\vcv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42950"/>
            <a:ext cx="3658829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MD IBRAHIM\Desktop\gro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073" y="2190750"/>
            <a:ext cx="3238682" cy="212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46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85750"/>
            <a:ext cx="8298873" cy="419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1143000" y="2169968"/>
            <a:ext cx="2944092" cy="6303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5" name="Picture 4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431" y="1704975"/>
            <a:ext cx="2686050" cy="170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176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85750"/>
            <a:ext cx="8298873" cy="419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Diagonal Corner Rectangle 2"/>
          <p:cNvSpPr/>
          <p:nvPr/>
        </p:nvSpPr>
        <p:spPr>
          <a:xfrm>
            <a:off x="4038600" y="348971"/>
            <a:ext cx="1600200" cy="3899179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খুলি</a:t>
            </a:r>
            <a:endParaRPr lang="bn-IN" sz="4400" dirty="0" smtClean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3600" dirty="0" smtClean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315" name="Picture 3" descr="C:\Users\RABI\Desktop\gtgtg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5750"/>
            <a:ext cx="3426258" cy="424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RABI\Desktop\sdsds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5750"/>
            <a:ext cx="3117273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46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85750"/>
            <a:ext cx="8298873" cy="419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F:\MY SCHOOL\All pic\class 0ne bangla\&amp;Uc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127" y="748507"/>
            <a:ext cx="4488873" cy="1632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595979" y="2571750"/>
            <a:ext cx="586891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তাপ সঞ্চালন বলতে কী বুঝ?</a:t>
            </a:r>
          </a:p>
          <a:p>
            <a:pPr marL="742950" indent="-742950">
              <a:buAutoNum type="arabicPeriod"/>
            </a:pPr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তাপ সঞ্চালন কত প্রকার ও কী কী?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25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85750"/>
            <a:ext cx="8298873" cy="419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66675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করনা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হই</a:t>
            </a:r>
            <a:endParaRPr lang="bn-IN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C:\Users\RABI\Desktop\fff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4531"/>
            <a:ext cx="1239837" cy="10707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2181195"/>
            <a:ext cx="29718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আতংকিত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হবেন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 descr="C:\Users\RABI\Desktop\bngdss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39" y="1733550"/>
            <a:ext cx="1247521" cy="1264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3105150"/>
            <a:ext cx="29718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বাহিরে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যাবেন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931682"/>
            <a:ext cx="2971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হ্যান্ড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সানিটাইজার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026" name="Picture 2" descr="D:\MY SCHOOL\All pic\Hand wash\bgtff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109" y="1948091"/>
            <a:ext cx="1432004" cy="1157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Y SCHOOL\All pic\Hand wash\soap.jf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98999"/>
            <a:ext cx="1258887" cy="77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MY SCHOOL\All pic\Hand wash\bhnjff.jf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6" y="3698999"/>
            <a:ext cx="1203324" cy="77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01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1200150"/>
            <a:ext cx="1828800" cy="646331"/>
          </a:xfrm>
          <a:prstGeom prst="rect">
            <a:avLst/>
          </a:prstGeom>
          <a:solidFill>
            <a:srgbClr val="FFFF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MY SCHOOL\All pic\adjective\red r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7" y="2038350"/>
            <a:ext cx="1914525" cy="2390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79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85750"/>
            <a:ext cx="8298873" cy="419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743199" y="530225"/>
            <a:ext cx="3236687" cy="37020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পঞ্চম,</a:t>
            </a:r>
          </a:p>
          <a:p>
            <a:pPr algn="ctr"/>
            <a:r>
              <a:rPr lang="bn-I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বিষয়- প্রাথমিক বিজ্ঞান,</a:t>
            </a:r>
          </a:p>
          <a:p>
            <a:pPr algn="ctr"/>
            <a:r>
              <a:rPr lang="bn-IN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5</a:t>
            </a:r>
            <a:r>
              <a:rPr lang="bn-IN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(পদার্থ ও শক্তি),</a:t>
            </a:r>
          </a:p>
          <a:p>
            <a:pPr algn="ctr"/>
            <a:r>
              <a:rPr lang="bn-IN" sz="1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পাঠের শিরোনাম-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bn-IN" sz="1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সঞ্চালন</a:t>
            </a:r>
            <a:r>
              <a:rPr lang="bn-IN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bn-IN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 ৪০ মিনিট।</a:t>
            </a:r>
            <a:endParaRPr lang="bn-IN" sz="11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07833" y="887909"/>
            <a:ext cx="2507418" cy="769441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bn-IN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75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52845"/>
            <a:ext cx="8298873" cy="419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7" descr="F:\MY SCHOOL\All pic\class 0ne bangla\question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204688"/>
            <a:ext cx="809625" cy="900850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2" descr="C:\Users\MD IBRAHIM\Desktop\ZZRRKeR&amp;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3" y="438150"/>
            <a:ext cx="1859106" cy="433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2819400" y="1858913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সঞ্চালন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2700576"/>
            <a:ext cx="3581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তাপ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সঞ্চালন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15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85750"/>
            <a:ext cx="8298873" cy="419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bn-IN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bn-IN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সঞ্চালন</a:t>
            </a:r>
          </a:p>
        </p:txBody>
      </p:sp>
    </p:spTree>
    <p:extLst>
      <p:ext uri="{BB962C8B-B14F-4D97-AF65-F5344CB8AC3E}">
        <p14:creationId xmlns:p14="http://schemas.microsoft.com/office/powerpoint/2010/main" val="110858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85750"/>
            <a:ext cx="8298873" cy="419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>
            <a:off x="2177141" y="666750"/>
            <a:ext cx="4452259" cy="696686"/>
          </a:xfrm>
          <a:prstGeom prst="parallelogram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b="1" spc="300" dirty="0">
              <a:ln w="1143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703385" y="1581150"/>
            <a:ext cx="7754815" cy="2034011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১৬.১.১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তাপের সঞ্চালন অভিজ্ঞতার মাধ্যমে বর্ণনা করতে পারবে।</a:t>
            </a:r>
          </a:p>
          <a:p>
            <a:pPr>
              <a:buFont typeface="Wingdings" pitchFamily="2" charset="2"/>
              <a:buChar char="q"/>
            </a:pPr>
            <a:r>
              <a:rPr lang="bn-IN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১৬.১.২ আলোর সঞ্চালন ব্যাখ্যা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19383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127" y="285750"/>
            <a:ext cx="8298873" cy="419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>
            <a:off x="1752600" y="1200150"/>
            <a:ext cx="5747659" cy="2438400"/>
          </a:xfrm>
          <a:prstGeom prst="parallelogram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pc="300" dirty="0" err="1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দেখব</a:t>
            </a:r>
            <a:r>
              <a:rPr lang="en-US" sz="3600" b="1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b="1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বলব</a:t>
            </a:r>
            <a:endParaRPr lang="en-US" sz="3600" b="1" spc="300" dirty="0">
              <a:ln w="1143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440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BI\Desktop\46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584" y="1200150"/>
            <a:ext cx="5277781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RABI\Desktop\vfder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2235">
            <a:off x="3844888" y="2222975"/>
            <a:ext cx="2480957" cy="204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9" name="Picture 18" descr="images (2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796025">
            <a:off x="6780939" y="-668184"/>
            <a:ext cx="1773572" cy="2325550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6129300" y="1605455"/>
            <a:ext cx="0" cy="346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5943600" y="1090114"/>
            <a:ext cx="914400" cy="1100636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0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85750"/>
            <a:ext cx="8298873" cy="419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RABI\Desktop\4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8150"/>
            <a:ext cx="731520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047999" y="1352550"/>
            <a:ext cx="928255" cy="9525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>
            <a:off x="3359726" y="581891"/>
            <a:ext cx="304800" cy="685800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4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163</Words>
  <Application>Microsoft Office PowerPoint</Application>
  <PresentationFormat>On-screen Show (16:9)</PresentationFormat>
  <Paragraphs>40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RABI</dc:creator>
  <cp:lastModifiedBy>RABI</cp:lastModifiedBy>
  <cp:revision>37</cp:revision>
  <dcterms:created xsi:type="dcterms:W3CDTF">2020-03-28T07:27:10Z</dcterms:created>
  <dcterms:modified xsi:type="dcterms:W3CDTF">2020-03-29T07:20:28Z</dcterms:modified>
</cp:coreProperties>
</file>