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2" r:id="rId2"/>
    <p:sldMasterId id="2147483737" r:id="rId3"/>
    <p:sldMasterId id="2147483755" r:id="rId4"/>
    <p:sldMasterId id="2147483773" r:id="rId5"/>
    <p:sldMasterId id="2147483785" r:id="rId6"/>
  </p:sldMasterIdLst>
  <p:sldIdLst>
    <p:sldId id="256" r:id="rId7"/>
    <p:sldId id="257" r:id="rId8"/>
    <p:sldId id="259" r:id="rId9"/>
    <p:sldId id="258" r:id="rId10"/>
    <p:sldId id="260" r:id="rId11"/>
    <p:sldId id="261" r:id="rId12"/>
    <p:sldId id="26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C695255-47C7-43AF-BB76-9D66DB6B9265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C62D06E-488C-4CBF-BF0E-962AF4715D7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81304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95255-47C7-43AF-BB76-9D66DB6B9265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2D06E-488C-4CBF-BF0E-962AF4715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592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95255-47C7-43AF-BB76-9D66DB6B9265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2D06E-488C-4CBF-BF0E-962AF4715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653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95255-47C7-43AF-BB76-9D66DB6B9265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2D06E-488C-4CBF-BF0E-962AF4715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77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95255-47C7-43AF-BB76-9D66DB6B9265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2D06E-488C-4CBF-BF0E-962AF4715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384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95255-47C7-43AF-BB76-9D66DB6B9265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2D06E-488C-4CBF-BF0E-962AF4715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970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95255-47C7-43AF-BB76-9D66DB6B9265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2D06E-488C-4CBF-BF0E-962AF4715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9300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95255-47C7-43AF-BB76-9D66DB6B9265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2D06E-488C-4CBF-BF0E-962AF4715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9220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95255-47C7-43AF-BB76-9D66DB6B9265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2D06E-488C-4CBF-BF0E-962AF4715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9050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95255-47C7-43AF-BB76-9D66DB6B9265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2D06E-488C-4CBF-BF0E-962AF4715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5581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95255-47C7-43AF-BB76-9D66DB6B9265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2D06E-488C-4CBF-BF0E-962AF4715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766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95255-47C7-43AF-BB76-9D66DB6B9265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2D06E-488C-4CBF-BF0E-962AF4715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45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95255-47C7-43AF-BB76-9D66DB6B9265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2D06E-488C-4CBF-BF0E-962AF4715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6607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95255-47C7-43AF-BB76-9D66DB6B9265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2D06E-488C-4CBF-BF0E-962AF4715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5849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95255-47C7-43AF-BB76-9D66DB6B9265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2D06E-488C-4CBF-BF0E-962AF4715D74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02197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95255-47C7-43AF-BB76-9D66DB6B9265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2D06E-488C-4CBF-BF0E-962AF4715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4700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95255-47C7-43AF-BB76-9D66DB6B9265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2D06E-488C-4CBF-BF0E-962AF4715D7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76537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95255-47C7-43AF-BB76-9D66DB6B9265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2D06E-488C-4CBF-BF0E-962AF4715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6369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95255-47C7-43AF-BB76-9D66DB6B9265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2D06E-488C-4CBF-BF0E-962AF4715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2676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95255-47C7-43AF-BB76-9D66DB6B9265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2D06E-488C-4CBF-BF0E-962AF4715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4868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C695255-47C7-43AF-BB76-9D66DB6B9265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0C62D06E-488C-4CBF-BF0E-962AF4715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2420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95255-47C7-43AF-BB76-9D66DB6B9265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2D06E-488C-4CBF-BF0E-962AF4715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57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C695255-47C7-43AF-BB76-9D66DB6B9265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C62D06E-488C-4CBF-BF0E-962AF4715D7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0881275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95255-47C7-43AF-BB76-9D66DB6B9265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2D06E-488C-4CBF-BF0E-962AF4715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2398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95255-47C7-43AF-BB76-9D66DB6B9265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2D06E-488C-4CBF-BF0E-962AF4715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5741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95255-47C7-43AF-BB76-9D66DB6B9265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2D06E-488C-4CBF-BF0E-962AF4715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0791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95255-47C7-43AF-BB76-9D66DB6B9265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2D06E-488C-4CBF-BF0E-962AF4715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2394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95255-47C7-43AF-BB76-9D66DB6B9265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2D06E-488C-4CBF-BF0E-962AF4715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8271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95255-47C7-43AF-BB76-9D66DB6B9265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2D06E-488C-4CBF-BF0E-962AF4715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7166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95255-47C7-43AF-BB76-9D66DB6B9265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2D06E-488C-4CBF-BF0E-962AF4715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7858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95255-47C7-43AF-BB76-9D66DB6B9265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2D06E-488C-4CBF-BF0E-962AF4715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884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95255-47C7-43AF-BB76-9D66DB6B9265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2D06E-488C-4CBF-BF0E-962AF4715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0866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95255-47C7-43AF-BB76-9D66DB6B9265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2D06E-488C-4CBF-BF0E-962AF4715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674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95255-47C7-43AF-BB76-9D66DB6B9265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2D06E-488C-4CBF-BF0E-962AF4715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05275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95255-47C7-43AF-BB76-9D66DB6B9265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2D06E-488C-4CBF-BF0E-962AF4715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7340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95255-47C7-43AF-BB76-9D66DB6B9265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2D06E-488C-4CBF-BF0E-962AF4715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8270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95255-47C7-43AF-BB76-9D66DB6B9265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2D06E-488C-4CBF-BF0E-962AF4715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0959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BC695255-47C7-43AF-BB76-9D66DB6B9265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2D06E-488C-4CBF-BF0E-962AF4715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7067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BC695255-47C7-43AF-BB76-9D66DB6B9265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2D06E-488C-4CBF-BF0E-962AF4715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273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C695255-47C7-43AF-BB76-9D66DB6B9265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C62D06E-488C-4CBF-BF0E-962AF4715D7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71013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95255-47C7-43AF-BB76-9D66DB6B9265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2D06E-488C-4CBF-BF0E-962AF4715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6145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95255-47C7-43AF-BB76-9D66DB6B9265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2D06E-488C-4CBF-BF0E-962AF4715D7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22466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95255-47C7-43AF-BB76-9D66DB6B9265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2D06E-488C-4CBF-BF0E-962AF4715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7863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95255-47C7-43AF-BB76-9D66DB6B9265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2D06E-488C-4CBF-BF0E-962AF4715D74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48995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95255-47C7-43AF-BB76-9D66DB6B9265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2D06E-488C-4CBF-BF0E-962AF4715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9871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95255-47C7-43AF-BB76-9D66DB6B9265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2D06E-488C-4CBF-BF0E-962AF4715D7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88855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95255-47C7-43AF-BB76-9D66DB6B9265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2D06E-488C-4CBF-BF0E-962AF4715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4382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95255-47C7-43AF-BB76-9D66DB6B9265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2D06E-488C-4CBF-BF0E-962AF4715D7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88950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95255-47C7-43AF-BB76-9D66DB6B9265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2D06E-488C-4CBF-BF0E-962AF4715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56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95255-47C7-43AF-BB76-9D66DB6B9265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2D06E-488C-4CBF-BF0E-962AF4715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3451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95255-47C7-43AF-BB76-9D66DB6B9265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2D06E-488C-4CBF-BF0E-962AF4715D7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63893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95255-47C7-43AF-BB76-9D66DB6B9265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2D06E-488C-4CBF-BF0E-962AF4715D7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60006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95255-47C7-43AF-BB76-9D66DB6B9265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2D06E-488C-4CBF-BF0E-962AF4715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056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95255-47C7-43AF-BB76-9D66DB6B9265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2D06E-488C-4CBF-BF0E-962AF4715D7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7976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95255-47C7-43AF-BB76-9D66DB6B9265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2D06E-488C-4CBF-BF0E-962AF4715D7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369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95255-47C7-43AF-BB76-9D66DB6B9265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2D06E-488C-4CBF-BF0E-962AF4715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50663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95255-47C7-43AF-BB76-9D66DB6B9265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2D06E-488C-4CBF-BF0E-962AF4715D7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089866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95255-47C7-43AF-BB76-9D66DB6B9265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2D06E-488C-4CBF-BF0E-962AF4715D7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46590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C695255-47C7-43AF-BB76-9D66DB6B9265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2D06E-488C-4CBF-BF0E-962AF4715D7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3187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95255-47C7-43AF-BB76-9D66DB6B9265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2D06E-488C-4CBF-BF0E-962AF4715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9128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95255-47C7-43AF-BB76-9D66DB6B9265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2D06E-488C-4CBF-BF0E-962AF4715D7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3057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95255-47C7-43AF-BB76-9D66DB6B9265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2D06E-488C-4CBF-BF0E-962AF4715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1934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95255-47C7-43AF-BB76-9D66DB6B9265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2D06E-488C-4CBF-BF0E-962AF4715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2217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95255-47C7-43AF-BB76-9D66DB6B9265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2D06E-488C-4CBF-BF0E-962AF4715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24470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95255-47C7-43AF-BB76-9D66DB6B9265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2D06E-488C-4CBF-BF0E-962AF4715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804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95255-47C7-43AF-BB76-9D66DB6B9265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2D06E-488C-4CBF-BF0E-962AF4715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4717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95255-47C7-43AF-BB76-9D66DB6B9265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2D06E-488C-4CBF-BF0E-962AF4715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0209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95255-47C7-43AF-BB76-9D66DB6B9265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2D06E-488C-4CBF-BF0E-962AF4715D7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087065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95255-47C7-43AF-BB76-9D66DB6B9265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2D06E-488C-4CBF-BF0E-962AF4715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91628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95255-47C7-43AF-BB76-9D66DB6B9265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2D06E-488C-4CBF-BF0E-962AF4715D7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37365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C695255-47C7-43AF-BB76-9D66DB6B9265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2D06E-488C-4CBF-BF0E-962AF4715D74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1808862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95255-47C7-43AF-BB76-9D66DB6B9265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2D06E-488C-4CBF-BF0E-962AF4715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40795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95255-47C7-43AF-BB76-9D66DB6B9265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2D06E-488C-4CBF-BF0E-962AF4715D74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720875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95255-47C7-43AF-BB76-9D66DB6B9265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2D06E-488C-4CBF-BF0E-962AF4715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5634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95255-47C7-43AF-BB76-9D66DB6B9265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2D06E-488C-4CBF-BF0E-962AF4715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7246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95255-47C7-43AF-BB76-9D66DB6B9265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2D06E-488C-4CBF-BF0E-962AF4715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4670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95255-47C7-43AF-BB76-9D66DB6B9265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2D06E-488C-4CBF-BF0E-962AF4715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868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BC695255-47C7-43AF-BB76-9D66DB6B9265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0C62D06E-488C-4CBF-BF0E-962AF4715D7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09342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294967295" orient="horz" pos="696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95255-47C7-43AF-BB76-9D66DB6B9265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2D06E-488C-4CBF-BF0E-962AF4715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1720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95255-47C7-43AF-BB76-9D66DB6B9265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2D06E-488C-4CBF-BF0E-962AF4715D7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540842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95255-47C7-43AF-BB76-9D66DB6B9265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2D06E-488C-4CBF-BF0E-962AF4715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77543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95255-47C7-43AF-BB76-9D66DB6B9265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2D06E-488C-4CBF-BF0E-962AF4715D7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513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BC695255-47C7-43AF-BB76-9D66DB6B9265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0C62D06E-488C-4CBF-BF0E-962AF4715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041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C695255-47C7-43AF-BB76-9D66DB6B9265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C62D06E-488C-4CBF-BF0E-962AF4715D7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27390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pos="792">
          <p15:clr>
            <a:srgbClr val="F26B43"/>
          </p15:clr>
        </p15:guide>
        <p15:guide id="4294967295" pos="7200">
          <p15:clr>
            <a:srgbClr val="F26B43"/>
          </p15:clr>
        </p15:guide>
        <p15:guide id="4294967295" orient="horz" pos="4008">
          <p15:clr>
            <a:srgbClr val="F26B43"/>
          </p15:clr>
        </p15:guide>
        <p15:guide id="4294967295" orient="horz" pos="1440">
          <p15:clr>
            <a:srgbClr val="F26B43"/>
          </p15:clr>
        </p15:guide>
        <p15:guide id="4294967295" orient="horz" pos="3720">
          <p15:clr>
            <a:srgbClr val="F26B43"/>
          </p15:clr>
        </p15:guide>
        <p15:guide id="4294967295" orient="horz" pos="2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95255-47C7-43AF-BB76-9D66DB6B9265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C62D06E-488C-4CBF-BF0E-962AF4715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52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C695255-47C7-43AF-BB76-9D66DB6B9265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0C62D06E-488C-4CBF-BF0E-962AF4715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118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C695255-47C7-43AF-BB76-9D66DB6B9265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C62D06E-488C-4CBF-BF0E-962AF4715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465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C695255-47C7-43AF-BB76-9D66DB6B9265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C62D06E-488C-4CBF-BF0E-962AF4715D7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7923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C695255-47C7-43AF-BB76-9D66DB6B9265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C62D06E-488C-4CBF-BF0E-962AF4715D7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3425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9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9709" y="1078173"/>
            <a:ext cx="7416679" cy="1678675"/>
          </a:xfrm>
        </p:spPr>
        <p:txBody>
          <a:bodyPr/>
          <a:lstStyle/>
          <a:p>
            <a:r>
              <a:rPr lang="bn-BD" sz="15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5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4275" y="3263292"/>
            <a:ext cx="11163868" cy="3014678"/>
          </a:xfrm>
        </p:spPr>
        <p:txBody>
          <a:bodyPr>
            <a:normAutofit/>
          </a:bodyPr>
          <a:lstStyle/>
          <a:p>
            <a:r>
              <a:rPr lang="bn-BD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ইঞ্জিনিয়ার নূর মোহাম্মদ</a:t>
            </a:r>
          </a:p>
          <a:p>
            <a:r>
              <a:rPr lang="bn-BD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(বি.এস.সি ইন-কম্পিউটার সাইন্স এন্ড ইঞ্জিনিয়ারিং)</a:t>
            </a:r>
          </a:p>
          <a:p>
            <a:r>
              <a:rPr lang="bn-BD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(প্রভাষক, তথ্য ও যোগাযোগ প্রযুক্তি)</a:t>
            </a:r>
          </a:p>
          <a:p>
            <a:r>
              <a:rPr lang="bn-BD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কানিজ ফাতেমা গার্লস্‌ স্কুল এন্ড কলেজ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02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785" y="609600"/>
            <a:ext cx="11163869" cy="1320800"/>
          </a:xfrm>
        </p:spPr>
        <p:txBody>
          <a:bodyPr>
            <a:noAutofit/>
          </a:bodyPr>
          <a:lstStyle/>
          <a:p>
            <a:pPr algn="ctr"/>
            <a:r>
              <a:rPr lang="bn-BD" sz="9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</a:t>
            </a:r>
            <a:endParaRPr lang="en-US" sz="9600" dirty="0">
              <a:solidFill>
                <a:schemeClr val="accent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85899" y="2183642"/>
            <a:ext cx="5663821" cy="1345173"/>
          </a:xfrm>
        </p:spPr>
        <p:txBody>
          <a:bodyPr/>
          <a:lstStyle/>
          <a:p>
            <a:pPr algn="ctr"/>
            <a:endParaRPr lang="bn-BD" sz="9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অষ্টম শ্রেণি</a:t>
            </a:r>
            <a:endParaRPr lang="en-US" sz="9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5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79" y="809624"/>
            <a:ext cx="11047655" cy="579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92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283" y="97140"/>
            <a:ext cx="7903299" cy="49661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169" y="5063320"/>
            <a:ext cx="6867525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89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29" y="313899"/>
            <a:ext cx="11069797" cy="614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46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10" y="409433"/>
            <a:ext cx="11013743" cy="21699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31" y="2579427"/>
            <a:ext cx="5865968" cy="4026089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23856" y="2469107"/>
            <a:ext cx="3515436" cy="351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16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1822233"/>
          </a:xfrm>
        </p:spPr>
        <p:txBody>
          <a:bodyPr/>
          <a:lstStyle/>
          <a:p>
            <a:r>
              <a:rPr lang="bn-BD" dirty="0" smtClean="0">
                <a:solidFill>
                  <a:srgbClr val="00B0F0"/>
                </a:solidFill>
                <a:latin typeface="AdorshoLipi" panose="02000500020000020004" pitchFamily="1" charset="0"/>
                <a:cs typeface="AdorshoLipi" panose="02000500020000020004" pitchFamily="1" charset="0"/>
              </a:rPr>
              <a:t>ধন্যবাদ সবাইকে</a:t>
            </a:r>
            <a:endParaRPr lang="en-US" dirty="0">
              <a:solidFill>
                <a:srgbClr val="00B0F0"/>
              </a:solidFill>
              <a:latin typeface="AdorshoLipi" panose="02000500020000020004" pitchFamily="1" charset="0"/>
              <a:cs typeface="AdorshoLipi" panose="02000500020000020004" pitchFamily="1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5910" y="3181405"/>
            <a:ext cx="11395881" cy="1404243"/>
          </a:xfrm>
        </p:spPr>
        <p:txBody>
          <a:bodyPr>
            <a:noAutofit/>
          </a:bodyPr>
          <a:lstStyle/>
          <a:p>
            <a:r>
              <a:rPr lang="bn-BD" sz="4000" dirty="0" smtClean="0"/>
              <a:t>মোবাইল- ০১৭১৫ ৩৭৭ ৩৭৭</a:t>
            </a:r>
          </a:p>
          <a:p>
            <a:r>
              <a:rPr lang="bn-BD" sz="3200" dirty="0" smtClean="0"/>
              <a:t>ই-মেইল- </a:t>
            </a:r>
            <a:r>
              <a:rPr lang="en-US" sz="3200" dirty="0" err="1" smtClean="0"/>
              <a:t>nmeducation1981@gmail.com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03934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4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5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6.xml><?xml version="1.0" encoding="utf-8"?>
<a:theme xmlns:a="http://schemas.openxmlformats.org/drawingml/2006/main" name="1_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45</TotalTime>
  <Words>39</Words>
  <Application>Microsoft Office PowerPoint</Application>
  <PresentationFormat>Widescreen</PresentationFormat>
  <Paragraphs>11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7</vt:i4>
      </vt:variant>
    </vt:vector>
  </HeadingPairs>
  <TitlesOfParts>
    <vt:vector size="25" baseType="lpstr">
      <vt:lpstr>AdorshoLipi</vt:lpstr>
      <vt:lpstr>Arial</vt:lpstr>
      <vt:lpstr>Century Gothic</vt:lpstr>
      <vt:lpstr>Garamond</vt:lpstr>
      <vt:lpstr>Gill Sans MT</vt:lpstr>
      <vt:lpstr>Impact</vt:lpstr>
      <vt:lpstr>NikoshBAN</vt:lpstr>
      <vt:lpstr>Trebuchet MS</vt:lpstr>
      <vt:lpstr>Tw Cen MT</vt:lpstr>
      <vt:lpstr>Tw Cen MT Condensed</vt:lpstr>
      <vt:lpstr>Vrinda</vt:lpstr>
      <vt:lpstr>Wingdings 3</vt:lpstr>
      <vt:lpstr>Badge</vt:lpstr>
      <vt:lpstr>Facet</vt:lpstr>
      <vt:lpstr>Ion Boardroom</vt:lpstr>
      <vt:lpstr>Organic</vt:lpstr>
      <vt:lpstr>Integral</vt:lpstr>
      <vt:lpstr>1_Integral</vt:lpstr>
      <vt:lpstr>স্বাগতম</vt:lpstr>
      <vt:lpstr>তথ্য ও যোগাযোগ প্রযুক্তি</vt:lpstr>
      <vt:lpstr>PowerPoint Presentation</vt:lpstr>
      <vt:lpstr>PowerPoint Presentation</vt:lpstr>
      <vt:lpstr>PowerPoint Presentation</vt:lpstr>
      <vt:lpstr>PowerPoint Presentation</vt:lpstr>
      <vt:lpstr>ধন্যবাদ সবাইকে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Engr. Nur Mohammad</dc:creator>
  <cp:lastModifiedBy>Engr. Nur Mohammad</cp:lastModifiedBy>
  <cp:revision>6</cp:revision>
  <dcterms:created xsi:type="dcterms:W3CDTF">2020-03-29T09:12:37Z</dcterms:created>
  <dcterms:modified xsi:type="dcterms:W3CDTF">2020-03-29T09:57:40Z</dcterms:modified>
</cp:coreProperties>
</file>