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79" r:id="rId7"/>
    <p:sldId id="280" r:id="rId8"/>
    <p:sldId id="262" r:id="rId9"/>
    <p:sldId id="281" r:id="rId10"/>
    <p:sldId id="263" r:id="rId11"/>
    <p:sldId id="264" r:id="rId12"/>
    <p:sldId id="266" r:id="rId13"/>
    <p:sldId id="268" r:id="rId14"/>
    <p:sldId id="269" r:id="rId15"/>
    <p:sldId id="267" r:id="rId16"/>
    <p:sldId id="259" r:id="rId17"/>
    <p:sldId id="276" r:id="rId18"/>
    <p:sldId id="277" r:id="rId19"/>
    <p:sldId id="278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423D9-5AA4-4A8A-BA94-5D00159491A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59597-B819-495B-8DF7-05092B1FC7C6}">
      <dgm:prSet phldrT="[Text]" phldr="1"/>
      <dgm:spPr/>
      <dgm:t>
        <a:bodyPr/>
        <a:lstStyle/>
        <a:p>
          <a:endParaRPr lang="en-US"/>
        </a:p>
      </dgm:t>
    </dgm:pt>
    <dgm:pt modelId="{A3F1A176-4F59-4C03-BFEB-49C0FDF7E808}" type="parTrans" cxnId="{2471C868-3941-4074-9073-DC7A53C82CF6}">
      <dgm:prSet/>
      <dgm:spPr/>
      <dgm:t>
        <a:bodyPr/>
        <a:lstStyle/>
        <a:p>
          <a:endParaRPr lang="en-US"/>
        </a:p>
      </dgm:t>
    </dgm:pt>
    <dgm:pt modelId="{F6C53E42-62A7-4A7F-9EC5-5FF0E3BC19D4}" type="sibTrans" cxnId="{2471C868-3941-4074-9073-DC7A53C82CF6}">
      <dgm:prSet/>
      <dgm:spPr/>
      <dgm:t>
        <a:bodyPr/>
        <a:lstStyle/>
        <a:p>
          <a:endParaRPr lang="en-US"/>
        </a:p>
      </dgm:t>
    </dgm:pt>
    <dgm:pt modelId="{FFDC19F5-F190-4F92-AD5B-BA5ACC66D08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দৈনিক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স্বাধীনতা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DA7C1-5BE7-4350-AF9E-D05CA710E82B}" type="parTrans" cxnId="{186C5B8F-B263-415C-8A40-9FEF8C79F83A}">
      <dgm:prSet/>
      <dgm:spPr/>
      <dgm:t>
        <a:bodyPr/>
        <a:lstStyle/>
        <a:p>
          <a:endParaRPr lang="en-US"/>
        </a:p>
      </dgm:t>
    </dgm:pt>
    <dgm:pt modelId="{C2CE5CBD-AEB6-4E8A-BC52-E43DDA6D7009}" type="sibTrans" cxnId="{186C5B8F-B263-415C-8A40-9FEF8C79F83A}">
      <dgm:prSet/>
      <dgm:spPr/>
      <dgm:t>
        <a:bodyPr/>
        <a:lstStyle/>
        <a:p>
          <a:endParaRPr lang="en-US"/>
        </a:p>
      </dgm:t>
    </dgm:pt>
    <dgm:pt modelId="{B6CCA46B-7392-4B36-9632-7A86E27C8A7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২১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482EE3-CC5D-4604-8A45-6ADD142E7677}" type="parTrans" cxnId="{68FD725E-5C05-4D7E-8392-49CD67BA254F}">
      <dgm:prSet/>
      <dgm:spPr/>
      <dgm:t>
        <a:bodyPr/>
        <a:lstStyle/>
        <a:p>
          <a:endParaRPr lang="en-US"/>
        </a:p>
      </dgm:t>
    </dgm:pt>
    <dgm:pt modelId="{94355B0C-F437-43F5-AD85-EC67450E55E6}" type="sibTrans" cxnId="{68FD725E-5C05-4D7E-8392-49CD67BA254F}">
      <dgm:prSet/>
      <dgm:spPr/>
      <dgm:t>
        <a:bodyPr/>
        <a:lstStyle/>
        <a:p>
          <a:endParaRPr lang="en-US"/>
        </a:p>
      </dgm:t>
    </dgm:pt>
    <dgm:pt modelId="{C7EF3D9E-A7A2-4F50-8511-13A95C51AF5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নিবারনচন্দ্র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ভট্টাচার্য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F849A1-0614-40E4-A6B6-ADFAB66F9036}" type="parTrans" cxnId="{58A7576D-5792-4D7C-B884-E3CD1D4EDE6E}">
      <dgm:prSet/>
      <dgm:spPr/>
      <dgm:t>
        <a:bodyPr/>
        <a:lstStyle/>
        <a:p>
          <a:endParaRPr lang="en-US"/>
        </a:p>
      </dgm:t>
    </dgm:pt>
    <dgm:pt modelId="{2AA5DCCC-70FA-4817-AED9-DF12026A2579}" type="sibTrans" cxnId="{58A7576D-5792-4D7C-B884-E3CD1D4EDE6E}">
      <dgm:prSet/>
      <dgm:spPr/>
      <dgm:t>
        <a:bodyPr/>
        <a:lstStyle/>
        <a:p>
          <a:endParaRPr lang="en-US"/>
        </a:p>
      </dgm:t>
    </dgm:pt>
    <dgm:pt modelId="{45640019-1759-4344-92A6-7FDA24FFA3CA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সুনীতি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দেবী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412DA8-C9ED-4628-AE91-7120D0D9DC5F}" type="parTrans" cxnId="{A0D37961-3F9C-467B-90DC-24AE87E70409}">
      <dgm:prSet/>
      <dgm:spPr/>
      <dgm:t>
        <a:bodyPr/>
        <a:lstStyle/>
        <a:p>
          <a:endParaRPr lang="en-US"/>
        </a:p>
      </dgm:t>
    </dgm:pt>
    <dgm:pt modelId="{6AF49160-87D0-477F-A4F5-BE8B13657BA1}" type="sibTrans" cxnId="{A0D37961-3F9C-467B-90DC-24AE87E70409}">
      <dgm:prSet/>
      <dgm:spPr/>
      <dgm:t>
        <a:bodyPr/>
        <a:lstStyle/>
        <a:p>
          <a:endParaRPr lang="en-US"/>
        </a:p>
      </dgm:t>
    </dgm:pt>
    <dgm:pt modelId="{FE15C472-B225-4390-B6BB-35CDB851054B}">
      <dgm:prSet custT="1"/>
      <dgm:spPr>
        <a:solidFill>
          <a:srgbClr val="00B050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মাত্রাবৃত্ত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ছন্দ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05F2B5-9AC7-448C-98AF-4796B1D66254}" type="parTrans" cxnId="{9B02E971-70C0-4F99-B1DD-DE01D544321E}">
      <dgm:prSet/>
      <dgm:spPr/>
      <dgm:t>
        <a:bodyPr/>
        <a:lstStyle/>
        <a:p>
          <a:endParaRPr lang="en-US"/>
        </a:p>
      </dgm:t>
    </dgm:pt>
    <dgm:pt modelId="{D5BB06A8-4050-4596-98AA-2ADE31596603}" type="sibTrans" cxnId="{9B02E971-70C0-4F99-B1DD-DE01D544321E}">
      <dgm:prSet/>
      <dgm:spPr/>
      <dgm:t>
        <a:bodyPr/>
        <a:lstStyle/>
        <a:p>
          <a:endParaRPr lang="en-US"/>
        </a:p>
      </dgm:t>
    </dgm:pt>
    <dgm:pt modelId="{EBBFFECD-A64A-46BF-BFB6-0BA023719836}">
      <dgm:prSet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ছাড়পত্র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(১৯৪৮)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2F00E2-5ACB-4E62-9616-5EC44F67D1C0}" type="parTrans" cxnId="{33CC3058-1CFD-49F4-A977-5A0D93934C55}">
      <dgm:prSet/>
      <dgm:spPr/>
      <dgm:t>
        <a:bodyPr/>
        <a:lstStyle/>
        <a:p>
          <a:endParaRPr lang="en-US"/>
        </a:p>
      </dgm:t>
    </dgm:pt>
    <dgm:pt modelId="{9F09FD87-C071-4C1D-9A6E-565E979818A1}" type="sibTrans" cxnId="{33CC3058-1CFD-49F4-A977-5A0D93934C55}">
      <dgm:prSet/>
      <dgm:spPr/>
      <dgm:t>
        <a:bodyPr/>
        <a:lstStyle/>
        <a:p>
          <a:endParaRPr lang="en-US"/>
        </a:p>
      </dgm:t>
    </dgm:pt>
    <dgm:pt modelId="{80667B74-A7B6-4C18-A3E5-9963A678F0ED}" type="pres">
      <dgm:prSet presAssocID="{18C423D9-5AA4-4A8A-BA94-5D00159491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360D1B-7B16-4052-91EE-B8C0BE8734B5}" type="pres">
      <dgm:prSet presAssocID="{15D59597-B819-495B-8DF7-05092B1FC7C6}" presName="centerShape" presStyleLbl="node0" presStyleIdx="0" presStyleCnt="1"/>
      <dgm:spPr/>
      <dgm:t>
        <a:bodyPr/>
        <a:lstStyle/>
        <a:p>
          <a:endParaRPr lang="en-US"/>
        </a:p>
      </dgm:t>
    </dgm:pt>
    <dgm:pt modelId="{AC418745-BFA4-4CE6-A3E7-7CD58F3986ED}" type="pres">
      <dgm:prSet presAssocID="{FFDC19F5-F190-4F92-AD5B-BA5ACC66D084}" presName="node" presStyleLbl="node1" presStyleIdx="0" presStyleCnt="6" custScaleX="177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27479-48BE-450A-B5ED-2C6E899120D9}" type="pres">
      <dgm:prSet presAssocID="{FFDC19F5-F190-4F92-AD5B-BA5ACC66D084}" presName="dummy" presStyleCnt="0"/>
      <dgm:spPr/>
    </dgm:pt>
    <dgm:pt modelId="{6C4A6617-AC8F-403C-A39A-B6B4E542AE54}" type="pres">
      <dgm:prSet presAssocID="{C2CE5CBD-AEB6-4E8A-BC52-E43DDA6D7009}" presName="sibTrans" presStyleLbl="sibTrans2D1" presStyleIdx="0" presStyleCnt="6" custScaleX="121201" custScaleY="107949"/>
      <dgm:spPr/>
      <dgm:t>
        <a:bodyPr/>
        <a:lstStyle/>
        <a:p>
          <a:endParaRPr lang="en-US"/>
        </a:p>
      </dgm:t>
    </dgm:pt>
    <dgm:pt modelId="{E7C23E39-3DFE-407D-A9D1-431000DC1CFF}" type="pres">
      <dgm:prSet presAssocID="{FE15C472-B225-4390-B6BB-35CDB851054B}" presName="node" presStyleLbl="node1" presStyleIdx="1" presStyleCnt="6" custScaleX="124374" custRadScaleRad="106278" custRadScaleInc="-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11DB9-A9E5-4046-ADB1-52FDEBB5DB61}" type="pres">
      <dgm:prSet presAssocID="{FE15C472-B225-4390-B6BB-35CDB851054B}" presName="dummy" presStyleCnt="0"/>
      <dgm:spPr/>
    </dgm:pt>
    <dgm:pt modelId="{AF954EE6-EED6-4E7A-8BBF-AB28C15C72DA}" type="pres">
      <dgm:prSet presAssocID="{D5BB06A8-4050-4596-98AA-2ADE31596603}" presName="sibTrans" presStyleLbl="sibTrans2D1" presStyleIdx="1" presStyleCnt="6" custScaleX="115386"/>
      <dgm:spPr/>
      <dgm:t>
        <a:bodyPr/>
        <a:lstStyle/>
        <a:p>
          <a:endParaRPr lang="en-US"/>
        </a:p>
      </dgm:t>
    </dgm:pt>
    <dgm:pt modelId="{8B95BF4C-7D46-40C9-9436-16888F726952}" type="pres">
      <dgm:prSet presAssocID="{B6CCA46B-7392-4B36-9632-7A86E27C8A72}" presName="node" presStyleLbl="node1" presStyleIdx="2" presStyleCnt="6" custScaleX="112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59D83-DCEC-42DB-9287-6084D3E68BA1}" type="pres">
      <dgm:prSet presAssocID="{B6CCA46B-7392-4B36-9632-7A86E27C8A72}" presName="dummy" presStyleCnt="0"/>
      <dgm:spPr/>
    </dgm:pt>
    <dgm:pt modelId="{986DB0E4-9CE4-4ED9-AB2C-D71E583CE42C}" type="pres">
      <dgm:prSet presAssocID="{94355B0C-F437-43F5-AD85-EC67450E55E6}" presName="sibTrans" presStyleLbl="sibTrans2D1" presStyleIdx="2" presStyleCnt="6" custScaleX="120403" custScaleY="98113"/>
      <dgm:spPr/>
      <dgm:t>
        <a:bodyPr/>
        <a:lstStyle/>
        <a:p>
          <a:endParaRPr lang="en-US"/>
        </a:p>
      </dgm:t>
    </dgm:pt>
    <dgm:pt modelId="{A19E95A3-7016-462A-8863-65A98ED0438C}" type="pres">
      <dgm:prSet presAssocID="{C7EF3D9E-A7A2-4F50-8511-13A95C51AF5D}" presName="node" presStyleLbl="node1" presStyleIdx="3" presStyleCnt="6" custScaleX="205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4A3E9-A851-48F3-9DFA-695CC7CD0892}" type="pres">
      <dgm:prSet presAssocID="{C7EF3D9E-A7A2-4F50-8511-13A95C51AF5D}" presName="dummy" presStyleCnt="0"/>
      <dgm:spPr/>
    </dgm:pt>
    <dgm:pt modelId="{D0494820-0CE5-4C62-99B6-6BBB7424C3D7}" type="pres">
      <dgm:prSet presAssocID="{2AA5DCCC-70FA-4817-AED9-DF12026A2579}" presName="sibTrans" presStyleLbl="sibTrans2D1" presStyleIdx="3" presStyleCnt="6" custScaleX="114859" custScaleY="105268"/>
      <dgm:spPr/>
      <dgm:t>
        <a:bodyPr/>
        <a:lstStyle/>
        <a:p>
          <a:endParaRPr lang="en-US"/>
        </a:p>
      </dgm:t>
    </dgm:pt>
    <dgm:pt modelId="{EB4AD200-2095-40EA-885D-7F4184E624A5}" type="pres">
      <dgm:prSet presAssocID="{EBBFFECD-A64A-46BF-BFB6-0BA023719836}" presName="node" presStyleLbl="node1" presStyleIdx="4" presStyleCnt="6" custScaleX="117472" custRadScaleRad="99068" custRadScaleInc="57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7765D-A469-4B85-A5DE-07811FB723A7}" type="pres">
      <dgm:prSet presAssocID="{EBBFFECD-A64A-46BF-BFB6-0BA023719836}" presName="dummy" presStyleCnt="0"/>
      <dgm:spPr/>
    </dgm:pt>
    <dgm:pt modelId="{D11BB61E-67C4-4031-B65F-DC2E65E0AEA1}" type="pres">
      <dgm:prSet presAssocID="{9F09FD87-C071-4C1D-9A6E-565E979818A1}" presName="sibTrans" presStyleLbl="sibTrans2D1" presStyleIdx="4" presStyleCnt="6" custScaleX="122309"/>
      <dgm:spPr/>
      <dgm:t>
        <a:bodyPr/>
        <a:lstStyle/>
        <a:p>
          <a:endParaRPr lang="en-US"/>
        </a:p>
      </dgm:t>
    </dgm:pt>
    <dgm:pt modelId="{849A0DD4-6EE1-48AE-935F-FFECD1433244}" type="pres">
      <dgm:prSet presAssocID="{45640019-1759-4344-92A6-7FDA24FFA3C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7F6E8-2050-44FE-A868-8056AFF5BD5B}" type="pres">
      <dgm:prSet presAssocID="{45640019-1759-4344-92A6-7FDA24FFA3CA}" presName="dummy" presStyleCnt="0"/>
      <dgm:spPr/>
    </dgm:pt>
    <dgm:pt modelId="{BB76454F-4A60-4035-B1C8-78F230A470BA}" type="pres">
      <dgm:prSet presAssocID="{6AF49160-87D0-477F-A4F5-BE8B13657BA1}" presName="sibTrans" presStyleLbl="sibTrans2D1" presStyleIdx="5" presStyleCnt="6" custScaleX="110641" custScaleY="112106"/>
      <dgm:spPr/>
      <dgm:t>
        <a:bodyPr/>
        <a:lstStyle/>
        <a:p>
          <a:endParaRPr lang="en-US"/>
        </a:p>
      </dgm:t>
    </dgm:pt>
  </dgm:ptLst>
  <dgm:cxnLst>
    <dgm:cxn modelId="{24892548-94E9-4043-B2AD-AD582BD07BA1}" type="presOf" srcId="{45640019-1759-4344-92A6-7FDA24FFA3CA}" destId="{849A0DD4-6EE1-48AE-935F-FFECD1433244}" srcOrd="0" destOrd="0" presId="urn:microsoft.com/office/officeart/2005/8/layout/radial6"/>
    <dgm:cxn modelId="{F5F476E9-93BC-4F4A-B20C-977B46636C3B}" type="presOf" srcId="{2AA5DCCC-70FA-4817-AED9-DF12026A2579}" destId="{D0494820-0CE5-4C62-99B6-6BBB7424C3D7}" srcOrd="0" destOrd="0" presId="urn:microsoft.com/office/officeart/2005/8/layout/radial6"/>
    <dgm:cxn modelId="{68FD725E-5C05-4D7E-8392-49CD67BA254F}" srcId="{15D59597-B819-495B-8DF7-05092B1FC7C6}" destId="{B6CCA46B-7392-4B36-9632-7A86E27C8A72}" srcOrd="2" destOrd="0" parTransId="{07482EE3-CC5D-4604-8A45-6ADD142E7677}" sibTransId="{94355B0C-F437-43F5-AD85-EC67450E55E6}"/>
    <dgm:cxn modelId="{DF7C2C5C-544D-4BF5-AC13-5C3B572054E9}" type="presOf" srcId="{C2CE5CBD-AEB6-4E8A-BC52-E43DDA6D7009}" destId="{6C4A6617-AC8F-403C-A39A-B6B4E542AE54}" srcOrd="0" destOrd="0" presId="urn:microsoft.com/office/officeart/2005/8/layout/radial6"/>
    <dgm:cxn modelId="{9B02E971-70C0-4F99-B1DD-DE01D544321E}" srcId="{15D59597-B819-495B-8DF7-05092B1FC7C6}" destId="{FE15C472-B225-4390-B6BB-35CDB851054B}" srcOrd="1" destOrd="0" parTransId="{ED05F2B5-9AC7-448C-98AF-4796B1D66254}" sibTransId="{D5BB06A8-4050-4596-98AA-2ADE31596603}"/>
    <dgm:cxn modelId="{1CD0FA4A-3C7F-4A34-B42C-F40A6A50F239}" type="presOf" srcId="{94355B0C-F437-43F5-AD85-EC67450E55E6}" destId="{986DB0E4-9CE4-4ED9-AB2C-D71E583CE42C}" srcOrd="0" destOrd="0" presId="urn:microsoft.com/office/officeart/2005/8/layout/radial6"/>
    <dgm:cxn modelId="{33CC3058-1CFD-49F4-A977-5A0D93934C55}" srcId="{15D59597-B819-495B-8DF7-05092B1FC7C6}" destId="{EBBFFECD-A64A-46BF-BFB6-0BA023719836}" srcOrd="4" destOrd="0" parTransId="{7D2F00E2-5ACB-4E62-9616-5EC44F67D1C0}" sibTransId="{9F09FD87-C071-4C1D-9A6E-565E979818A1}"/>
    <dgm:cxn modelId="{C71F7077-1441-44E9-99C0-8E34857C226F}" type="presOf" srcId="{EBBFFECD-A64A-46BF-BFB6-0BA023719836}" destId="{EB4AD200-2095-40EA-885D-7F4184E624A5}" srcOrd="0" destOrd="0" presId="urn:microsoft.com/office/officeart/2005/8/layout/radial6"/>
    <dgm:cxn modelId="{A35211A8-685A-44A0-985F-2038B51F1E62}" type="presOf" srcId="{6AF49160-87D0-477F-A4F5-BE8B13657BA1}" destId="{BB76454F-4A60-4035-B1C8-78F230A470BA}" srcOrd="0" destOrd="0" presId="urn:microsoft.com/office/officeart/2005/8/layout/radial6"/>
    <dgm:cxn modelId="{5E2E09DC-EE57-43D2-AA79-C403F1CF3BD4}" type="presOf" srcId="{FFDC19F5-F190-4F92-AD5B-BA5ACC66D084}" destId="{AC418745-BFA4-4CE6-A3E7-7CD58F3986ED}" srcOrd="0" destOrd="0" presId="urn:microsoft.com/office/officeart/2005/8/layout/radial6"/>
    <dgm:cxn modelId="{A0D37961-3F9C-467B-90DC-24AE87E70409}" srcId="{15D59597-B819-495B-8DF7-05092B1FC7C6}" destId="{45640019-1759-4344-92A6-7FDA24FFA3CA}" srcOrd="5" destOrd="0" parTransId="{FA412DA8-C9ED-4628-AE91-7120D0D9DC5F}" sibTransId="{6AF49160-87D0-477F-A4F5-BE8B13657BA1}"/>
    <dgm:cxn modelId="{FA6C13FF-5268-4E92-A4D6-0F153B1F76E4}" type="presOf" srcId="{FE15C472-B225-4390-B6BB-35CDB851054B}" destId="{E7C23E39-3DFE-407D-A9D1-431000DC1CFF}" srcOrd="0" destOrd="0" presId="urn:microsoft.com/office/officeart/2005/8/layout/radial6"/>
    <dgm:cxn modelId="{AA2786D0-FF76-4E85-8EDC-E0A4F597244B}" type="presOf" srcId="{D5BB06A8-4050-4596-98AA-2ADE31596603}" destId="{AF954EE6-EED6-4E7A-8BBF-AB28C15C72DA}" srcOrd="0" destOrd="0" presId="urn:microsoft.com/office/officeart/2005/8/layout/radial6"/>
    <dgm:cxn modelId="{58A7576D-5792-4D7C-B884-E3CD1D4EDE6E}" srcId="{15D59597-B819-495B-8DF7-05092B1FC7C6}" destId="{C7EF3D9E-A7A2-4F50-8511-13A95C51AF5D}" srcOrd="3" destOrd="0" parTransId="{19F849A1-0614-40E4-A6B6-ADFAB66F9036}" sibTransId="{2AA5DCCC-70FA-4817-AED9-DF12026A2579}"/>
    <dgm:cxn modelId="{CECB6F37-088B-42FC-B42E-A4EA22374426}" type="presOf" srcId="{18C423D9-5AA4-4A8A-BA94-5D00159491A0}" destId="{80667B74-A7B6-4C18-A3E5-9963A678F0ED}" srcOrd="0" destOrd="0" presId="urn:microsoft.com/office/officeart/2005/8/layout/radial6"/>
    <dgm:cxn modelId="{186C5B8F-B263-415C-8A40-9FEF8C79F83A}" srcId="{15D59597-B819-495B-8DF7-05092B1FC7C6}" destId="{FFDC19F5-F190-4F92-AD5B-BA5ACC66D084}" srcOrd="0" destOrd="0" parTransId="{ED9DA7C1-5BE7-4350-AF9E-D05CA710E82B}" sibTransId="{C2CE5CBD-AEB6-4E8A-BC52-E43DDA6D7009}"/>
    <dgm:cxn modelId="{68876E9C-A10F-40E3-9058-64FCC23EB509}" type="presOf" srcId="{B6CCA46B-7392-4B36-9632-7A86E27C8A72}" destId="{8B95BF4C-7D46-40C9-9436-16888F726952}" srcOrd="0" destOrd="0" presId="urn:microsoft.com/office/officeart/2005/8/layout/radial6"/>
    <dgm:cxn modelId="{56960D3E-1FE9-4354-8437-091699AAC85B}" type="presOf" srcId="{15D59597-B819-495B-8DF7-05092B1FC7C6}" destId="{07360D1B-7B16-4052-91EE-B8C0BE8734B5}" srcOrd="0" destOrd="0" presId="urn:microsoft.com/office/officeart/2005/8/layout/radial6"/>
    <dgm:cxn modelId="{11CB015B-0AB1-4E0B-B305-ACE23F0147CE}" type="presOf" srcId="{C7EF3D9E-A7A2-4F50-8511-13A95C51AF5D}" destId="{A19E95A3-7016-462A-8863-65A98ED0438C}" srcOrd="0" destOrd="0" presId="urn:microsoft.com/office/officeart/2005/8/layout/radial6"/>
    <dgm:cxn modelId="{63FD5BAB-9BD6-4A3C-B911-C0326CC3818D}" type="presOf" srcId="{9F09FD87-C071-4C1D-9A6E-565E979818A1}" destId="{D11BB61E-67C4-4031-B65F-DC2E65E0AEA1}" srcOrd="0" destOrd="0" presId="urn:microsoft.com/office/officeart/2005/8/layout/radial6"/>
    <dgm:cxn modelId="{2471C868-3941-4074-9073-DC7A53C82CF6}" srcId="{18C423D9-5AA4-4A8A-BA94-5D00159491A0}" destId="{15D59597-B819-495B-8DF7-05092B1FC7C6}" srcOrd="0" destOrd="0" parTransId="{A3F1A176-4F59-4C03-BFEB-49C0FDF7E808}" sibTransId="{F6C53E42-62A7-4A7F-9EC5-5FF0E3BC19D4}"/>
    <dgm:cxn modelId="{2D415093-7179-45E3-A0DA-88E3026D844A}" type="presParOf" srcId="{80667B74-A7B6-4C18-A3E5-9963A678F0ED}" destId="{07360D1B-7B16-4052-91EE-B8C0BE8734B5}" srcOrd="0" destOrd="0" presId="urn:microsoft.com/office/officeart/2005/8/layout/radial6"/>
    <dgm:cxn modelId="{6D015AFD-F9AC-403F-8E91-BCE2545EBE79}" type="presParOf" srcId="{80667B74-A7B6-4C18-A3E5-9963A678F0ED}" destId="{AC418745-BFA4-4CE6-A3E7-7CD58F3986ED}" srcOrd="1" destOrd="0" presId="urn:microsoft.com/office/officeart/2005/8/layout/radial6"/>
    <dgm:cxn modelId="{FBE0F010-5ED0-435D-93EB-A2BD8E6463CD}" type="presParOf" srcId="{80667B74-A7B6-4C18-A3E5-9963A678F0ED}" destId="{84927479-48BE-450A-B5ED-2C6E899120D9}" srcOrd="2" destOrd="0" presId="urn:microsoft.com/office/officeart/2005/8/layout/radial6"/>
    <dgm:cxn modelId="{BAF11D0B-15DE-48C0-87DE-7A0B0CA5BD37}" type="presParOf" srcId="{80667B74-A7B6-4C18-A3E5-9963A678F0ED}" destId="{6C4A6617-AC8F-403C-A39A-B6B4E542AE54}" srcOrd="3" destOrd="0" presId="urn:microsoft.com/office/officeart/2005/8/layout/radial6"/>
    <dgm:cxn modelId="{2424C8E0-A635-44D1-94D4-33C40EF034F6}" type="presParOf" srcId="{80667B74-A7B6-4C18-A3E5-9963A678F0ED}" destId="{E7C23E39-3DFE-407D-A9D1-431000DC1CFF}" srcOrd="4" destOrd="0" presId="urn:microsoft.com/office/officeart/2005/8/layout/radial6"/>
    <dgm:cxn modelId="{42FF096A-F4EE-4AC3-B1AC-BCD517A22B86}" type="presParOf" srcId="{80667B74-A7B6-4C18-A3E5-9963A678F0ED}" destId="{CB411DB9-A9E5-4046-ADB1-52FDEBB5DB61}" srcOrd="5" destOrd="0" presId="urn:microsoft.com/office/officeart/2005/8/layout/radial6"/>
    <dgm:cxn modelId="{57128A39-5AB1-4E7B-AA1B-1894509C76BD}" type="presParOf" srcId="{80667B74-A7B6-4C18-A3E5-9963A678F0ED}" destId="{AF954EE6-EED6-4E7A-8BBF-AB28C15C72DA}" srcOrd="6" destOrd="0" presId="urn:microsoft.com/office/officeart/2005/8/layout/radial6"/>
    <dgm:cxn modelId="{F759C19D-03BC-49A9-BB59-05060D60D109}" type="presParOf" srcId="{80667B74-A7B6-4C18-A3E5-9963A678F0ED}" destId="{8B95BF4C-7D46-40C9-9436-16888F726952}" srcOrd="7" destOrd="0" presId="urn:microsoft.com/office/officeart/2005/8/layout/radial6"/>
    <dgm:cxn modelId="{D76D7E95-0505-459F-ABDA-08173B827B09}" type="presParOf" srcId="{80667B74-A7B6-4C18-A3E5-9963A678F0ED}" destId="{C7259D83-DCEC-42DB-9287-6084D3E68BA1}" srcOrd="8" destOrd="0" presId="urn:microsoft.com/office/officeart/2005/8/layout/radial6"/>
    <dgm:cxn modelId="{E357DC6D-DBA2-4379-B3FC-FA09ED61AEEF}" type="presParOf" srcId="{80667B74-A7B6-4C18-A3E5-9963A678F0ED}" destId="{986DB0E4-9CE4-4ED9-AB2C-D71E583CE42C}" srcOrd="9" destOrd="0" presId="urn:microsoft.com/office/officeart/2005/8/layout/radial6"/>
    <dgm:cxn modelId="{5BA56E5A-0119-43E0-AAA5-AA851A1BD57A}" type="presParOf" srcId="{80667B74-A7B6-4C18-A3E5-9963A678F0ED}" destId="{A19E95A3-7016-462A-8863-65A98ED0438C}" srcOrd="10" destOrd="0" presId="urn:microsoft.com/office/officeart/2005/8/layout/radial6"/>
    <dgm:cxn modelId="{8CE97713-8B5C-4126-B596-294E09A26EA7}" type="presParOf" srcId="{80667B74-A7B6-4C18-A3E5-9963A678F0ED}" destId="{A854A3E9-A851-48F3-9DFA-695CC7CD0892}" srcOrd="11" destOrd="0" presId="urn:microsoft.com/office/officeart/2005/8/layout/radial6"/>
    <dgm:cxn modelId="{AD53678F-E957-4C33-82CF-E8585355F41C}" type="presParOf" srcId="{80667B74-A7B6-4C18-A3E5-9963A678F0ED}" destId="{D0494820-0CE5-4C62-99B6-6BBB7424C3D7}" srcOrd="12" destOrd="0" presId="urn:microsoft.com/office/officeart/2005/8/layout/radial6"/>
    <dgm:cxn modelId="{B0A6CE17-0D7D-40D5-9327-D256CA1CAA7C}" type="presParOf" srcId="{80667B74-A7B6-4C18-A3E5-9963A678F0ED}" destId="{EB4AD200-2095-40EA-885D-7F4184E624A5}" srcOrd="13" destOrd="0" presId="urn:microsoft.com/office/officeart/2005/8/layout/radial6"/>
    <dgm:cxn modelId="{B5AA78B5-E95E-45AE-9590-B4B1D7C63CF1}" type="presParOf" srcId="{80667B74-A7B6-4C18-A3E5-9963A678F0ED}" destId="{0967765D-A469-4B85-A5DE-07811FB723A7}" srcOrd="14" destOrd="0" presId="urn:microsoft.com/office/officeart/2005/8/layout/radial6"/>
    <dgm:cxn modelId="{531CC8B4-0D2F-4A7C-98DB-316F86608B41}" type="presParOf" srcId="{80667B74-A7B6-4C18-A3E5-9963A678F0ED}" destId="{D11BB61E-67C4-4031-B65F-DC2E65E0AEA1}" srcOrd="15" destOrd="0" presId="urn:microsoft.com/office/officeart/2005/8/layout/radial6"/>
    <dgm:cxn modelId="{7FBCF51B-6C7E-4259-A897-9BD7A248B761}" type="presParOf" srcId="{80667B74-A7B6-4C18-A3E5-9963A678F0ED}" destId="{849A0DD4-6EE1-48AE-935F-FFECD1433244}" srcOrd="16" destOrd="0" presId="urn:microsoft.com/office/officeart/2005/8/layout/radial6"/>
    <dgm:cxn modelId="{812B5EE2-C963-4715-894A-134F8FEBA329}" type="presParOf" srcId="{80667B74-A7B6-4C18-A3E5-9963A678F0ED}" destId="{6507F6E8-2050-44FE-A868-8056AFF5BD5B}" srcOrd="17" destOrd="0" presId="urn:microsoft.com/office/officeart/2005/8/layout/radial6"/>
    <dgm:cxn modelId="{FF217EB7-6AD6-49CA-8D82-88AFC6972762}" type="presParOf" srcId="{80667B74-A7B6-4C18-A3E5-9963A678F0ED}" destId="{BB76454F-4A60-4035-B1C8-78F230A470B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6454F-4A60-4035-B1C8-78F230A470BA}">
      <dsp:nvSpPr>
        <dsp:cNvPr id="0" name=""/>
        <dsp:cNvSpPr/>
      </dsp:nvSpPr>
      <dsp:spPr>
        <a:xfrm>
          <a:off x="1721174" y="358509"/>
          <a:ext cx="4640206" cy="4701647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BB61E-67C4-4031-B65F-DC2E65E0AEA1}">
      <dsp:nvSpPr>
        <dsp:cNvPr id="0" name=""/>
        <dsp:cNvSpPr/>
      </dsp:nvSpPr>
      <dsp:spPr>
        <a:xfrm>
          <a:off x="1489130" y="590174"/>
          <a:ext cx="5129554" cy="4193930"/>
        </a:xfrm>
        <a:prstGeom prst="blockArc">
          <a:avLst>
            <a:gd name="adj1" fmla="val 9659101"/>
            <a:gd name="adj2" fmla="val 12557168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94820-0CE5-4C62-99B6-6BBB7424C3D7}">
      <dsp:nvSpPr>
        <dsp:cNvPr id="0" name=""/>
        <dsp:cNvSpPr/>
      </dsp:nvSpPr>
      <dsp:spPr>
        <a:xfrm>
          <a:off x="1652894" y="501999"/>
          <a:ext cx="4817106" cy="4414866"/>
        </a:xfrm>
        <a:prstGeom prst="blockArc">
          <a:avLst>
            <a:gd name="adj1" fmla="val 5433832"/>
            <a:gd name="adj2" fmla="val 9698574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DB0E4-9CE4-4ED9-AB2C-D71E583CE42C}">
      <dsp:nvSpPr>
        <dsp:cNvPr id="0" name=""/>
        <dsp:cNvSpPr/>
      </dsp:nvSpPr>
      <dsp:spPr>
        <a:xfrm>
          <a:off x="1516469" y="651938"/>
          <a:ext cx="5049617" cy="4114790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54EE6-EED6-4E7A-8BBF-AB28C15C72DA}">
      <dsp:nvSpPr>
        <dsp:cNvPr id="0" name=""/>
        <dsp:cNvSpPr/>
      </dsp:nvSpPr>
      <dsp:spPr>
        <a:xfrm>
          <a:off x="1699577" y="487949"/>
          <a:ext cx="4839208" cy="4193930"/>
        </a:xfrm>
        <a:prstGeom prst="blockArc">
          <a:avLst>
            <a:gd name="adj1" fmla="val 19907863"/>
            <a:gd name="adj2" fmla="val 2046274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A6617-AC8F-403C-A39A-B6B4E542AE54}">
      <dsp:nvSpPr>
        <dsp:cNvPr id="0" name=""/>
        <dsp:cNvSpPr/>
      </dsp:nvSpPr>
      <dsp:spPr>
        <a:xfrm>
          <a:off x="1646777" y="440399"/>
          <a:ext cx="5083085" cy="4527305"/>
        </a:xfrm>
        <a:prstGeom prst="blockArc">
          <a:avLst>
            <a:gd name="adj1" fmla="val 15953152"/>
            <a:gd name="adj2" fmla="val 19676778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60D1B-7B16-4052-91EE-B8C0BE8734B5}">
      <dsp:nvSpPr>
        <dsp:cNvPr id="0" name=""/>
        <dsp:cNvSpPr/>
      </dsp:nvSpPr>
      <dsp:spPr>
        <a:xfrm>
          <a:off x="3100684" y="1768739"/>
          <a:ext cx="1881187" cy="1881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/>
        </a:p>
      </dsp:txBody>
      <dsp:txXfrm>
        <a:off x="3376177" y="2044232"/>
        <a:ext cx="1330201" cy="1330201"/>
      </dsp:txXfrm>
    </dsp:sp>
    <dsp:sp modelId="{AC418745-BFA4-4CE6-A3E7-7CD58F3986ED}">
      <dsp:nvSpPr>
        <dsp:cNvPr id="0" name=""/>
        <dsp:cNvSpPr/>
      </dsp:nvSpPr>
      <dsp:spPr>
        <a:xfrm>
          <a:off x="2872820" y="1358"/>
          <a:ext cx="2336914" cy="131683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দৈনিক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স্বাধীনতা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15053" y="194203"/>
        <a:ext cx="1652448" cy="931141"/>
      </dsp:txXfrm>
    </dsp:sp>
    <dsp:sp modelId="{E7C23E39-3DFE-407D-A9D1-431000DC1CFF}">
      <dsp:nvSpPr>
        <dsp:cNvPr id="0" name=""/>
        <dsp:cNvSpPr/>
      </dsp:nvSpPr>
      <dsp:spPr>
        <a:xfrm>
          <a:off x="5106528" y="957906"/>
          <a:ext cx="1637795" cy="131683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মাত্রাবৃত্ত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ছন্দ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46378" y="1150751"/>
        <a:ext cx="1158095" cy="931141"/>
      </dsp:txXfrm>
    </dsp:sp>
    <dsp:sp modelId="{8B95BF4C-7D46-40C9-9436-16888F726952}">
      <dsp:nvSpPr>
        <dsp:cNvPr id="0" name=""/>
        <dsp:cNvSpPr/>
      </dsp:nvSpPr>
      <dsp:spPr>
        <a:xfrm>
          <a:off x="5077618" y="3075697"/>
          <a:ext cx="1477260" cy="131683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২১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3958" y="3268542"/>
        <a:ext cx="1044580" cy="931141"/>
      </dsp:txXfrm>
    </dsp:sp>
    <dsp:sp modelId="{A19E95A3-7016-462A-8863-65A98ED0438C}">
      <dsp:nvSpPr>
        <dsp:cNvPr id="0" name=""/>
        <dsp:cNvSpPr/>
      </dsp:nvSpPr>
      <dsp:spPr>
        <a:xfrm>
          <a:off x="2685508" y="4100477"/>
          <a:ext cx="2711539" cy="131683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নিবারনচন্দ্র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ভট্টাচার্য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82604" y="4293322"/>
        <a:ext cx="1917347" cy="931141"/>
      </dsp:txXfrm>
    </dsp:sp>
    <dsp:sp modelId="{EB4AD200-2095-40EA-885D-7F4184E624A5}">
      <dsp:nvSpPr>
        <dsp:cNvPr id="0" name=""/>
        <dsp:cNvSpPr/>
      </dsp:nvSpPr>
      <dsp:spPr>
        <a:xfrm>
          <a:off x="1342732" y="2696501"/>
          <a:ext cx="1546908" cy="131683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ছাড়পত্র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(১৯৪৮)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69271" y="2889346"/>
        <a:ext cx="1093830" cy="931141"/>
      </dsp:txXfrm>
    </dsp:sp>
    <dsp:sp modelId="{849A0DD4-6EE1-48AE-935F-FFECD1433244}">
      <dsp:nvSpPr>
        <dsp:cNvPr id="0" name=""/>
        <dsp:cNvSpPr/>
      </dsp:nvSpPr>
      <dsp:spPr>
        <a:xfrm>
          <a:off x="1607892" y="1026138"/>
          <a:ext cx="1316831" cy="131683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সুনীতি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দেবী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00737" y="1218983"/>
        <a:ext cx="931141" cy="931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5690A-DA4D-4538-A438-5A65B5089761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B76B0-E9DA-44EA-9999-EF3CA0446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3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76B0-E9DA-44EA-9999-EF3CA0446E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7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76B0-E9DA-44EA-9999-EF3CA0446E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3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76B0-E9DA-44EA-9999-EF3CA0446E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9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1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1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3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5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7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2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1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5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0867-E3BB-4E09-B800-459C1DDC901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5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A0867-E3BB-4E09-B800-459C1DDC901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B131B-161F-43A8-A090-EFC1AF4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32634" y="679605"/>
            <a:ext cx="5126732" cy="18554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2032" y="3429000"/>
            <a:ext cx="786793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(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বখতিয়ার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চারপীর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আউলিয়া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আনোয়ারা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4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05741" y="366087"/>
            <a:ext cx="1746914" cy="76944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33283" y="1438597"/>
            <a:ext cx="238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00" y="283449"/>
            <a:ext cx="4538342" cy="3018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1" y="1695353"/>
            <a:ext cx="5183706" cy="36861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05741" y="5632564"/>
            <a:ext cx="1450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ছাড়পত্র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400" y="3517926"/>
            <a:ext cx="4532140" cy="30193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3540" y="4673658"/>
            <a:ext cx="184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পূর্বাভাস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5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07377" y="354846"/>
            <a:ext cx="2662414" cy="70788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7734" y="5937734"/>
            <a:ext cx="2743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হরতাল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4926" y="5582886"/>
            <a:ext cx="2565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অভিধান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263" y="1312599"/>
            <a:ext cx="2663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মিঠে</a:t>
            </a:r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কড়া</a:t>
            </a:r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  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" y="2461423"/>
            <a:ext cx="5939612" cy="3326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56" y="1161808"/>
            <a:ext cx="2789120" cy="43242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75281" y="1324530"/>
            <a:ext cx="178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মিঠেকড়া</a:t>
            </a:r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2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17074" y="2151727"/>
            <a:ext cx="3957851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8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8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80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3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244" y="5043318"/>
            <a:ext cx="11081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+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স্পর্ধায়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অহরহ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+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দুঃসাহসসেরা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7" y="547629"/>
            <a:ext cx="5418088" cy="4264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58" y="547628"/>
            <a:ext cx="4091555" cy="426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63625" y="777923"/>
            <a:ext cx="3152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40" y="259307"/>
            <a:ext cx="6788870" cy="3787973"/>
          </a:xfrm>
          <a:prstGeom prst="rect">
            <a:avLst/>
          </a:prstGeom>
          <a:ln w="57150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7" y="359254"/>
            <a:ext cx="4015737" cy="2685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8532459" y="298917"/>
            <a:ext cx="2399398" cy="25398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532459" y="298918"/>
            <a:ext cx="2167386" cy="25398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6" y="3727167"/>
            <a:ext cx="4256109" cy="2837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50" y="3759646"/>
            <a:ext cx="4185848" cy="27724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7736" y="4676418"/>
            <a:ext cx="3048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কাঁদা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2650" y="3992274"/>
            <a:ext cx="2399398" cy="25398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52650" y="3992275"/>
            <a:ext cx="2167386" cy="25398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64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1690" y="4954137"/>
            <a:ext cx="5377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রক্তদানের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পূণ্য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স্টিমারের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6" y="664198"/>
            <a:ext cx="5191836" cy="3492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91" y="726075"/>
            <a:ext cx="6079790" cy="328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4908" y="3000895"/>
            <a:ext cx="295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8036" y="4689912"/>
            <a:ext cx="6469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দেওয়া-নেওয়া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ঝুলিটা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সঁপে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শপথের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কোলাহলে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4" y="160828"/>
            <a:ext cx="4454479" cy="3229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4" y="3524392"/>
            <a:ext cx="4454479" cy="3238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33" y="206895"/>
            <a:ext cx="6045290" cy="403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2634" y="382137"/>
            <a:ext cx="4981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7480" y="1801504"/>
            <a:ext cx="988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753" y="1462949"/>
            <a:ext cx="100583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-১ 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সুকান্ত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0060" y="4017355"/>
            <a:ext cx="100583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-২ 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সুকান্ত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স্তবকের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সারমর্ম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8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884" y="341194"/>
            <a:ext cx="525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412" y="2117678"/>
            <a:ext cx="10167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সুকান্ত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পদাঘাতে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+mj-lt"/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?   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সুকান্তের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3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141" y="2934271"/>
            <a:ext cx="8407021" cy="255454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’’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স্তবকের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46812" y="1132764"/>
            <a:ext cx="3480180" cy="1351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19" y="1665026"/>
            <a:ext cx="7956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68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1188" y="1501254"/>
            <a:ext cx="7287904" cy="2988859"/>
          </a:xfrm>
          <a:prstGeom prst="rect">
            <a:avLst/>
          </a:prstGeom>
          <a:solidFill>
            <a:schemeClr val="tx2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6752" y="1972101"/>
            <a:ext cx="5936776" cy="20949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68267" y="257175"/>
            <a:ext cx="5736431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আস 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নিচের ভিডিও টি দেখি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378281"/>
              </p:ext>
            </p:extLst>
          </p:nvPr>
        </p:nvGraphicFramePr>
        <p:xfrm>
          <a:off x="4748889" y="2258218"/>
          <a:ext cx="2775185" cy="234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8889" y="2258218"/>
                        <a:ext cx="2775185" cy="2341563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90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5468" y="1433014"/>
            <a:ext cx="93214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স্তবক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সুকান্ত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১২১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347417" y="573206"/>
            <a:ext cx="6851174" cy="1310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0185" y="2333767"/>
            <a:ext cx="93760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 </a:t>
            </a:r>
          </a:p>
          <a:p>
            <a:pPr marL="857250" indent="-857250">
              <a:buFont typeface="+mj-lt"/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সুকান্ত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।</a:t>
            </a:r>
          </a:p>
          <a:p>
            <a:pPr marL="857250" indent="-857250">
              <a:buFont typeface="+mj-lt"/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স্তবকের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সারমর্ম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62" y="0"/>
            <a:ext cx="4018843" cy="5346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40" y="296385"/>
            <a:ext cx="6647129" cy="3996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01025" y="5527391"/>
            <a:ext cx="3228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সুকান্ত ভট্টাচার্য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988" y="5142670"/>
            <a:ext cx="5157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28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1542197" cy="685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7079" y="-3759596"/>
            <a:ext cx="26886929" cy="141239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29177" y="-1477118"/>
            <a:ext cx="3798278" cy="633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935373" y="5562013"/>
            <a:ext cx="2574386" cy="4730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49110" y="-1617790"/>
            <a:ext cx="3828757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494503" y="-1477118"/>
            <a:ext cx="1716258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46386" y="1448967"/>
            <a:ext cx="3348117" cy="942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5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9182" y="196753"/>
            <a:ext cx="1414822" cy="3655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663815" y="196753"/>
            <a:ext cx="1537652" cy="3655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77" y="13648"/>
            <a:ext cx="3975705" cy="6632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00" y="196753"/>
            <a:ext cx="4901200" cy="65349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62844" y="4271757"/>
            <a:ext cx="666470" cy="60049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Oval 13"/>
          <p:cNvSpPr/>
          <p:nvPr/>
        </p:nvSpPr>
        <p:spPr>
          <a:xfrm>
            <a:off x="8911991" y="5745710"/>
            <a:ext cx="603777" cy="51861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2665862" y="2930285"/>
            <a:ext cx="2074460" cy="34119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04170" y="5080456"/>
            <a:ext cx="2074460" cy="34119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6" grpId="1" animBg="1"/>
      <p:bldP spid="14" grpId="0" animBg="1"/>
      <p:bldP spid="14" grpId="1" animBg="1"/>
      <p:bldP spid="7" grpId="0" animBg="1"/>
      <p:bldP spid="7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855801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02" y="1963376"/>
            <a:ext cx="1924147" cy="290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281</Words>
  <Application>Microsoft Office PowerPoint</Application>
  <PresentationFormat>Widescreen</PresentationFormat>
  <Paragraphs>71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Md. Arif Uddin</cp:lastModifiedBy>
  <cp:revision>191</cp:revision>
  <dcterms:created xsi:type="dcterms:W3CDTF">2014-11-20T08:54:36Z</dcterms:created>
  <dcterms:modified xsi:type="dcterms:W3CDTF">2020-03-29T08:13:26Z</dcterms:modified>
</cp:coreProperties>
</file>