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280" r:id="rId3"/>
    <p:sldId id="282" r:id="rId4"/>
    <p:sldId id="283" r:id="rId5"/>
    <p:sldId id="284" r:id="rId6"/>
    <p:sldId id="299" r:id="rId7"/>
    <p:sldId id="310" r:id="rId8"/>
    <p:sldId id="260" r:id="rId9"/>
    <p:sldId id="286" r:id="rId10"/>
    <p:sldId id="263" r:id="rId11"/>
    <p:sldId id="287" r:id="rId12"/>
    <p:sldId id="288" r:id="rId13"/>
    <p:sldId id="289" r:id="rId14"/>
    <p:sldId id="269" r:id="rId15"/>
    <p:sldId id="306" r:id="rId16"/>
    <p:sldId id="307" r:id="rId17"/>
    <p:sldId id="292" r:id="rId18"/>
    <p:sldId id="295" r:id="rId19"/>
    <p:sldId id="275" r:id="rId20"/>
    <p:sldId id="298" r:id="rId21"/>
    <p:sldId id="297" r:id="rId22"/>
    <p:sldId id="300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162" autoAdjust="0"/>
  </p:normalViewPr>
  <p:slideViewPr>
    <p:cSldViewPr>
      <p:cViewPr varScale="1">
        <p:scale>
          <a:sx n="74" d="100"/>
          <a:sy n="74" d="100"/>
        </p:scale>
        <p:origin x="12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C1435D-EDE1-4ADA-A28B-D7EF69A6A74E}" type="doc">
      <dgm:prSet loTypeId="urn:microsoft.com/office/officeart/2005/8/layout/radial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50E7BAB-22EF-443F-8E0D-FF8187FF0D39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5CDDA8-E7E2-4B11-9A3F-9314B73B6F04}" type="parTrans" cxnId="{4A9781F2-C515-4A0A-89E0-2DC0D8B27297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4F8B5AF-8F34-4416-8A89-19D1DBD365EB}" type="sibTrans" cxnId="{4A9781F2-C515-4A0A-89E0-2DC0D8B27297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310F861-B54D-44A7-AD21-BC7D736EE721}">
      <dgm:prSet phldrT="[Text]" custT="1"/>
      <dgm:spPr/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বাংলাদেশের  সেরা মহিলা কবি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5B5FF96-B105-457C-9FEF-CA1EA3B8FB7A}" type="parTrans" cxnId="{31A40993-478A-4E1D-BEE0-340B2530C550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9455846-2AAA-4C4E-8824-CDE6389A6651}" type="sibTrans" cxnId="{31A40993-478A-4E1D-BEE0-340B2530C550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FF4AC0A-86C9-46B1-8ECF-7B3D199B741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সা</a:t>
          </a:r>
          <a:r>
            <a:rPr lang="en-US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ঁ</a:t>
          </a:r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ঝের মায়া</a:t>
          </a:r>
        </a:p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মায়া কাজাল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7A15E77-18D2-4A4E-8561-AF361ABDC9CC}" type="parTrans" cxnId="{76C0CB76-725E-4C32-BA16-B20DBC20681E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94BA71E-F843-49FE-8EED-E7F8A62A01DB}" type="sibTrans" cxnId="{76C0CB76-725E-4C32-BA16-B20DBC20681E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73F541-D2AD-4BE9-9BE1-1EDF346599C9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 একাডেমি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3095869-045E-43DB-BDBC-657F64B2DF81}" type="parTrans" cxnId="{2B6D406F-58F5-442F-939D-497D64DC7A1E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8353718-51BF-4134-8FA0-6E4BEBA4CCEC}" type="sibTrans" cxnId="{2B6D406F-58F5-442F-939D-497D64DC7A1E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1315752-18EF-40BB-AA20-17610A299BE7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 ২০ নভেম্বর,</a:t>
          </a:r>
          <a:r>
            <a:rPr lang="bn-BD" sz="3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১৯৯৯ ঢাকা   </a:t>
          </a:r>
          <a:endParaRPr lang="en-US" sz="30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2EA02C3-D9B9-4501-A809-871734625F27}" type="parTrans" cxnId="{B83FB8F7-33B6-427D-9E08-BF8916457052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08E9886-3745-4A49-818E-1BE3B8713985}" type="sibTrans" cxnId="{B83FB8F7-33B6-427D-9E08-BF8916457052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6EB899E-82AE-4C64-B1C2-40F115656E8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২০জুন,১৯১১</a:t>
          </a:r>
        </a:p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বরিশাল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4BEFBF2-9070-4C0B-AD9B-27277C822EF7}" type="parTrans" cxnId="{D5BBAA20-FCE7-4489-A12A-DEE8D4E889FC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95375F2-8570-4D0A-9AA5-D90AACD705E8}" type="sibTrans" cxnId="{D5BBAA20-FCE7-4489-A12A-DEE8D4E889FC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8F05750-BEE1-4E72-909B-516DAE966326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সৈয়দ নেহাল হোসেন (১৯৩২)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8525B2F-83D2-4822-8A6C-3F1F438BA75D}" type="parTrans" cxnId="{45058881-0DD3-4E24-B7E9-6CD43B1E95EA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B5F3F35-DD9E-473A-B8E7-99CDC4C5894E}" type="sibTrans" cxnId="{45058881-0DD3-4E24-B7E9-6CD43B1E95EA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3CB068C-6EBA-46C4-9F0C-3C437BB99034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একুশে পদক, নাসির উদ্দীন স্বর্ণপদক </a:t>
          </a:r>
        </a:p>
      </dgm:t>
    </dgm:pt>
    <dgm:pt modelId="{277CC8FB-BD30-48F1-A7D5-F139796A1A81}" type="parTrans" cxnId="{E7C169E0-5F0F-4F12-A9F2-AE02FB79F8EC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E4CF40A-6C65-456E-B7AD-45503D0AD815}" type="sibTrans" cxnId="{E7C169E0-5F0F-4F12-A9F2-AE02FB79F8EC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A14BB17-4372-4214-A5BF-3A099A86BCA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মাসিক মোহাম্মদী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D5C08C4-F7E2-446C-B6C8-CAAE30D043F2}" type="parTrans" cxnId="{DDE4AF6D-05D6-4B4E-A945-84F0DBABC54A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862EB65-B3CC-469C-93CA-A0F8CE079088}" type="sibTrans" cxnId="{DDE4AF6D-05D6-4B4E-A945-84F0DBABC54A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1CAC25C-A647-4295-9FD7-F7160AED5D88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সৈয়দ আব্দুল বারী, সাবেরা বেগম 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A4F103E-0B7C-4457-BDEA-CCF5DE8AAF7B}" type="parTrans" cxnId="{22C5A883-B0A7-48D7-8765-53CBF30E6C2F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7C89BC6-E48A-4C44-B395-7608FAC25C66}" type="sibTrans" cxnId="{22C5A883-B0A7-48D7-8765-53CBF30E6C2F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AC18D50-FD17-423C-802B-70BDADAB690A}">
      <dgm:prSet custT="1"/>
      <dgm:spPr/>
      <dgm:t>
        <a:bodyPr/>
        <a:lstStyle/>
        <a:p>
          <a:r>
            <a:rPr lang="bn-BD" sz="3000" dirty="0" smtClean="0">
              <a:latin typeface="NikoshBAN" panose="02000000000000000000" pitchFamily="2" charset="0"/>
              <a:cs typeface="NikoshBAN" panose="02000000000000000000" pitchFamily="2" charset="0"/>
            </a:rPr>
            <a:t>কেয়ার কাঁটা, উদাত্ত পৃথিবী</a:t>
          </a:r>
          <a:endParaRPr lang="en-US" sz="3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097140-28E9-43D2-95EF-F97F1240B898}" type="parTrans" cxnId="{608308EE-999B-4CA7-83C6-DA7DA4749B20}">
      <dgm:prSet custT="1"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1116E42-92AD-4F59-ADAE-4E6323C64AA5}" type="sibTrans" cxnId="{608308EE-999B-4CA7-83C6-DA7DA4749B20}">
      <dgm:prSet/>
      <dgm:spPr/>
      <dgm:t>
        <a:bodyPr/>
        <a:lstStyle/>
        <a:p>
          <a:endParaRPr lang="en-US" sz="30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D036D39-B5E3-4507-B6BF-1DEBE7B3B904}" type="pres">
      <dgm:prSet presAssocID="{14C1435D-EDE1-4ADA-A28B-D7EF69A6A74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BC57B2-96C5-41DD-8543-C41871CA0ABC}" type="pres">
      <dgm:prSet presAssocID="{F50E7BAB-22EF-443F-8E0D-FF8187FF0D39}" presName="centerShape" presStyleLbl="node0" presStyleIdx="0" presStyleCnt="1" custScaleX="152147" custScaleY="152147" custLinFactNeighborX="765" custLinFactNeighborY="-1138"/>
      <dgm:spPr/>
      <dgm:t>
        <a:bodyPr/>
        <a:lstStyle/>
        <a:p>
          <a:endParaRPr lang="en-US"/>
        </a:p>
      </dgm:t>
    </dgm:pt>
    <dgm:pt modelId="{4CC202EB-99D5-40D5-9A9A-37F8068F3503}" type="pres">
      <dgm:prSet presAssocID="{B5B5FF96-B105-457C-9FEF-CA1EA3B8FB7A}" presName="Name9" presStyleLbl="parChTrans1D2" presStyleIdx="0" presStyleCnt="10"/>
      <dgm:spPr/>
      <dgm:t>
        <a:bodyPr/>
        <a:lstStyle/>
        <a:p>
          <a:endParaRPr lang="en-US"/>
        </a:p>
      </dgm:t>
    </dgm:pt>
    <dgm:pt modelId="{7443D884-510C-4031-83FE-7E75CCEA5F6D}" type="pres">
      <dgm:prSet presAssocID="{B5B5FF96-B105-457C-9FEF-CA1EA3B8FB7A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661E4959-CCCA-48DB-A397-157B931B80B7}" type="pres">
      <dgm:prSet presAssocID="{A310F861-B54D-44A7-AD21-BC7D736EE721}" presName="node" presStyleLbl="node1" presStyleIdx="0" presStyleCnt="10" custScaleX="164406" custRadScaleRad="98285" custRadScaleInc="-1223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93B53029-E8D9-423D-8922-E358A9B8C2BB}" type="pres">
      <dgm:prSet presAssocID="{BA4F103E-0B7C-4457-BDEA-CCF5DE8AAF7B}" presName="Name9" presStyleLbl="parChTrans1D2" presStyleIdx="1" presStyleCnt="10"/>
      <dgm:spPr/>
      <dgm:t>
        <a:bodyPr/>
        <a:lstStyle/>
        <a:p>
          <a:endParaRPr lang="en-GB"/>
        </a:p>
      </dgm:t>
    </dgm:pt>
    <dgm:pt modelId="{0030550F-73E9-4B19-967B-7A0F2A5B0B66}" type="pres">
      <dgm:prSet presAssocID="{BA4F103E-0B7C-4457-BDEA-CCF5DE8AAF7B}" presName="connTx" presStyleLbl="parChTrans1D2" presStyleIdx="1" presStyleCnt="10"/>
      <dgm:spPr/>
      <dgm:t>
        <a:bodyPr/>
        <a:lstStyle/>
        <a:p>
          <a:endParaRPr lang="en-GB"/>
        </a:p>
      </dgm:t>
    </dgm:pt>
    <dgm:pt modelId="{D9C2B42A-7857-4BCB-8C6E-0DE6BC8391E1}" type="pres">
      <dgm:prSet presAssocID="{41CAC25C-A647-4295-9FD7-F7160AED5D88}" presName="node" presStyleLbl="node1" presStyleIdx="1" presStyleCnt="10" custScaleX="212001" custRadScaleRad="142237" custRadScaleInc="6152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3AEF8D51-6912-424B-AA53-8FD81F06F762}" type="pres">
      <dgm:prSet presAssocID="{7D5C08C4-F7E2-446C-B6C8-CAAE30D043F2}" presName="Name9" presStyleLbl="parChTrans1D2" presStyleIdx="2" presStyleCnt="10"/>
      <dgm:spPr/>
      <dgm:t>
        <a:bodyPr/>
        <a:lstStyle/>
        <a:p>
          <a:endParaRPr lang="en-US"/>
        </a:p>
      </dgm:t>
    </dgm:pt>
    <dgm:pt modelId="{3F6CDED2-B019-4DF2-866A-7163F290A3B8}" type="pres">
      <dgm:prSet presAssocID="{7D5C08C4-F7E2-446C-B6C8-CAAE30D043F2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5E85E50F-EA34-4650-A9E9-01FC55FF87B0}" type="pres">
      <dgm:prSet presAssocID="{0A14BB17-4372-4214-A5BF-3A099A86BCA5}" presName="node" presStyleLbl="node1" presStyleIdx="2" presStyleCnt="10" custAng="0" custScaleX="154712" custScaleY="79060" custRadScaleRad="128435" custRadScaleInc="-1546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1D3847A8-8029-4105-9A77-ADF3EB34182D}" type="pres">
      <dgm:prSet presAssocID="{C2EA02C3-D9B9-4501-A809-871734625F27}" presName="Name9" presStyleLbl="parChTrans1D2" presStyleIdx="3" presStyleCnt="10"/>
      <dgm:spPr/>
      <dgm:t>
        <a:bodyPr/>
        <a:lstStyle/>
        <a:p>
          <a:endParaRPr lang="en-US"/>
        </a:p>
      </dgm:t>
    </dgm:pt>
    <dgm:pt modelId="{8483B338-4D9C-4B42-AF98-3768C0509113}" type="pres">
      <dgm:prSet presAssocID="{C2EA02C3-D9B9-4501-A809-871734625F27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D36F96CC-494B-4420-839F-158681696AA3}" type="pres">
      <dgm:prSet presAssocID="{51315752-18EF-40BB-AA20-17610A299BE7}" presName="node" presStyleLbl="node1" presStyleIdx="3" presStyleCnt="10" custScaleX="239688" custScaleY="72679" custRadScaleRad="127278" custRadScaleInc="-6860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863BABF5-B618-49B6-B45F-506A6673DB59}" type="pres">
      <dgm:prSet presAssocID="{277CC8FB-BD30-48F1-A7D5-F139796A1A81}" presName="Name9" presStyleLbl="parChTrans1D2" presStyleIdx="4" presStyleCnt="10"/>
      <dgm:spPr/>
      <dgm:t>
        <a:bodyPr/>
        <a:lstStyle/>
        <a:p>
          <a:endParaRPr lang="en-US"/>
        </a:p>
      </dgm:t>
    </dgm:pt>
    <dgm:pt modelId="{0D9D7329-E1B4-4C91-A6C2-E0664383C40A}" type="pres">
      <dgm:prSet presAssocID="{277CC8FB-BD30-48F1-A7D5-F139796A1A81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1EB288A0-27DB-446D-903B-3D05458ABC83}" type="pres">
      <dgm:prSet presAssocID="{73CB068C-6EBA-46C4-9F0C-3C437BB99034}" presName="node" presStyleLbl="node1" presStyleIdx="4" presStyleCnt="10" custScaleX="186988" custScaleY="107324" custRadScaleRad="126373" custRadScaleInc="-11031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F9A08828-6666-4140-9083-36C4F0DE5E97}" type="pres">
      <dgm:prSet presAssocID="{A4BEFBF2-9070-4C0B-AD9B-27277C822EF7}" presName="Name9" presStyleLbl="parChTrans1D2" presStyleIdx="5" presStyleCnt="10"/>
      <dgm:spPr/>
      <dgm:t>
        <a:bodyPr/>
        <a:lstStyle/>
        <a:p>
          <a:endParaRPr lang="en-US"/>
        </a:p>
      </dgm:t>
    </dgm:pt>
    <dgm:pt modelId="{43C22FA1-A387-4AF8-A5EC-0C5AF8B384EE}" type="pres">
      <dgm:prSet presAssocID="{A4BEFBF2-9070-4C0B-AD9B-27277C822EF7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206EDF80-E216-4267-842E-3DE814354C9C}" type="pres">
      <dgm:prSet presAssocID="{F6EB899E-82AE-4C64-B1C2-40F115656E8E}" presName="node" presStyleLbl="node1" presStyleIdx="5" presStyleCnt="10" custScaleX="158281" custScaleY="83061" custRadScaleRad="125813" custRadScaleInc="30151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6CE7E33C-DF60-4587-AF49-A41A4F7192F0}" type="pres">
      <dgm:prSet presAssocID="{37A15E77-18D2-4A4E-8561-AF361ABDC9CC}" presName="Name9" presStyleLbl="parChTrans1D2" presStyleIdx="6" presStyleCnt="10"/>
      <dgm:spPr/>
      <dgm:t>
        <a:bodyPr/>
        <a:lstStyle/>
        <a:p>
          <a:endParaRPr lang="en-US"/>
        </a:p>
      </dgm:t>
    </dgm:pt>
    <dgm:pt modelId="{4F707194-0427-4805-91CC-8EBEEEA4A718}" type="pres">
      <dgm:prSet presAssocID="{37A15E77-18D2-4A4E-8561-AF361ABDC9CC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2A52DD70-7F93-49BF-866E-CB8E9BCCABD6}" type="pres">
      <dgm:prSet presAssocID="{AFF4AC0A-86C9-46B1-8ECF-7B3D199B741B}" presName="node" presStyleLbl="node1" presStyleIdx="6" presStyleCnt="10" custScaleX="154382" custScaleY="93100" custRadScaleRad="79301" custRadScaleInc="-22084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AB1AAB8A-F92F-413B-9585-FEA1019BEE2A}" type="pres">
      <dgm:prSet presAssocID="{44097140-28E9-43D2-95EF-F97F1240B898}" presName="Name9" presStyleLbl="parChTrans1D2" presStyleIdx="7" presStyleCnt="10"/>
      <dgm:spPr/>
      <dgm:t>
        <a:bodyPr/>
        <a:lstStyle/>
        <a:p>
          <a:endParaRPr lang="en-GB"/>
        </a:p>
      </dgm:t>
    </dgm:pt>
    <dgm:pt modelId="{E29AA77E-6E16-4362-BD0C-5745E9AF06BA}" type="pres">
      <dgm:prSet presAssocID="{44097140-28E9-43D2-95EF-F97F1240B898}" presName="connTx" presStyleLbl="parChTrans1D2" presStyleIdx="7" presStyleCnt="10"/>
      <dgm:spPr/>
      <dgm:t>
        <a:bodyPr/>
        <a:lstStyle/>
        <a:p>
          <a:endParaRPr lang="en-GB"/>
        </a:p>
      </dgm:t>
    </dgm:pt>
    <dgm:pt modelId="{B5E52113-D3CE-4434-ACE8-18AFCB5D8A6C}" type="pres">
      <dgm:prSet presAssocID="{0AC18D50-FD17-423C-802B-70BDADAB690A}" presName="node" presStyleLbl="node1" presStyleIdx="7" presStyleCnt="10" custScaleX="152773" custScaleY="79681" custRadScaleRad="119153" custRadScaleInc="8577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4E4306F0-D9B3-4FCF-ADFF-D4C52AA78D54}" type="pres">
      <dgm:prSet presAssocID="{78525B2F-83D2-4822-8A6C-3F1F438BA75D}" presName="Name9" presStyleLbl="parChTrans1D2" presStyleIdx="8" presStyleCnt="10"/>
      <dgm:spPr/>
      <dgm:t>
        <a:bodyPr/>
        <a:lstStyle/>
        <a:p>
          <a:endParaRPr lang="en-US"/>
        </a:p>
      </dgm:t>
    </dgm:pt>
    <dgm:pt modelId="{FF898DBE-5766-4F37-ACF2-1739760656D7}" type="pres">
      <dgm:prSet presAssocID="{78525B2F-83D2-4822-8A6C-3F1F438BA75D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442A0343-81F7-4E2D-9029-DB54498F567F}" type="pres">
      <dgm:prSet presAssocID="{B8F05750-BEE1-4E72-909B-516DAE966326}" presName="node" presStyleLbl="node1" presStyleIdx="8" presStyleCnt="10" custScaleX="200644" custScaleY="74265" custRadScaleRad="127209" custRadScaleInc="1968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93A2F526-2952-4D20-8FED-AF9CC10E0D3E}" type="pres">
      <dgm:prSet presAssocID="{13095869-045E-43DB-BDBC-657F64B2DF81}" presName="Name9" presStyleLbl="parChTrans1D2" presStyleIdx="9" presStyleCnt="10"/>
      <dgm:spPr/>
      <dgm:t>
        <a:bodyPr/>
        <a:lstStyle/>
        <a:p>
          <a:endParaRPr lang="en-US"/>
        </a:p>
      </dgm:t>
    </dgm:pt>
    <dgm:pt modelId="{672BDB45-5ACC-4218-B3E9-82DFC8398079}" type="pres">
      <dgm:prSet presAssocID="{13095869-045E-43DB-BDBC-657F64B2DF81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F7BCE8FA-AA8A-4CDB-8090-CC83ED16123A}" type="pres">
      <dgm:prSet presAssocID="{F973F541-D2AD-4BE9-9BE1-1EDF346599C9}" presName="node" presStyleLbl="node1" presStyleIdx="9" presStyleCnt="10" custScaleX="117097" custScaleY="77932" custRadScaleRad="134304" custRadScaleInc="-3845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</dgm:ptLst>
  <dgm:cxnLst>
    <dgm:cxn modelId="{E7C169E0-5F0F-4F12-A9F2-AE02FB79F8EC}" srcId="{F50E7BAB-22EF-443F-8E0D-FF8187FF0D39}" destId="{73CB068C-6EBA-46C4-9F0C-3C437BB99034}" srcOrd="4" destOrd="0" parTransId="{277CC8FB-BD30-48F1-A7D5-F139796A1A81}" sibTransId="{AE4CF40A-6C65-456E-B7AD-45503D0AD815}"/>
    <dgm:cxn modelId="{25E9860D-95C8-47CB-B799-51ECE7383F82}" type="presOf" srcId="{A4BEFBF2-9070-4C0B-AD9B-27277C822EF7}" destId="{43C22FA1-A387-4AF8-A5EC-0C5AF8B384EE}" srcOrd="1" destOrd="0" presId="urn:microsoft.com/office/officeart/2005/8/layout/radial1"/>
    <dgm:cxn modelId="{97EB5679-B3E4-469B-B3C1-E8DDAE336686}" type="presOf" srcId="{13095869-045E-43DB-BDBC-657F64B2DF81}" destId="{672BDB45-5ACC-4218-B3E9-82DFC8398079}" srcOrd="1" destOrd="0" presId="urn:microsoft.com/office/officeart/2005/8/layout/radial1"/>
    <dgm:cxn modelId="{6C6C331D-85E0-44D3-A262-5340EDF35B3B}" type="presOf" srcId="{277CC8FB-BD30-48F1-A7D5-F139796A1A81}" destId="{863BABF5-B618-49B6-B45F-506A6673DB59}" srcOrd="0" destOrd="0" presId="urn:microsoft.com/office/officeart/2005/8/layout/radial1"/>
    <dgm:cxn modelId="{CB67CC40-D8C7-4131-8684-A5C9135F464B}" type="presOf" srcId="{B5B5FF96-B105-457C-9FEF-CA1EA3B8FB7A}" destId="{4CC202EB-99D5-40D5-9A9A-37F8068F3503}" srcOrd="0" destOrd="0" presId="urn:microsoft.com/office/officeart/2005/8/layout/radial1"/>
    <dgm:cxn modelId="{8A9EF60E-EC76-4418-BA9B-C38F808BB1AB}" type="presOf" srcId="{7D5C08C4-F7E2-446C-B6C8-CAAE30D043F2}" destId="{3F6CDED2-B019-4DF2-866A-7163F290A3B8}" srcOrd="1" destOrd="0" presId="urn:microsoft.com/office/officeart/2005/8/layout/radial1"/>
    <dgm:cxn modelId="{E13905DC-16F2-40FE-8F7D-AA843E5B355B}" type="presOf" srcId="{78525B2F-83D2-4822-8A6C-3F1F438BA75D}" destId="{FF898DBE-5766-4F37-ACF2-1739760656D7}" srcOrd="1" destOrd="0" presId="urn:microsoft.com/office/officeart/2005/8/layout/radial1"/>
    <dgm:cxn modelId="{211D0B87-2ECC-4DDC-8389-0F14784037D0}" type="presOf" srcId="{14C1435D-EDE1-4ADA-A28B-D7EF69A6A74E}" destId="{BD036D39-B5E3-4507-B6BF-1DEBE7B3B904}" srcOrd="0" destOrd="0" presId="urn:microsoft.com/office/officeart/2005/8/layout/radial1"/>
    <dgm:cxn modelId="{62BC0F4B-7936-4B1E-B12D-EDB71C513759}" type="presOf" srcId="{A310F861-B54D-44A7-AD21-BC7D736EE721}" destId="{661E4959-CCCA-48DB-A397-157B931B80B7}" srcOrd="0" destOrd="0" presId="urn:microsoft.com/office/officeart/2005/8/layout/radial1"/>
    <dgm:cxn modelId="{CDADD230-E949-49F4-8970-9452FBC39C4D}" type="presOf" srcId="{BA4F103E-0B7C-4457-BDEA-CCF5DE8AAF7B}" destId="{93B53029-E8D9-423D-8922-E358A9B8C2BB}" srcOrd="0" destOrd="0" presId="urn:microsoft.com/office/officeart/2005/8/layout/radial1"/>
    <dgm:cxn modelId="{4FBD818B-630E-4324-AFA8-CA3C2EED3707}" type="presOf" srcId="{C2EA02C3-D9B9-4501-A809-871734625F27}" destId="{1D3847A8-8029-4105-9A77-ADF3EB34182D}" srcOrd="0" destOrd="0" presId="urn:microsoft.com/office/officeart/2005/8/layout/radial1"/>
    <dgm:cxn modelId="{DDE4AF6D-05D6-4B4E-A945-84F0DBABC54A}" srcId="{F50E7BAB-22EF-443F-8E0D-FF8187FF0D39}" destId="{0A14BB17-4372-4214-A5BF-3A099A86BCA5}" srcOrd="2" destOrd="0" parTransId="{7D5C08C4-F7E2-446C-B6C8-CAAE30D043F2}" sibTransId="{F862EB65-B3CC-469C-93CA-A0F8CE079088}"/>
    <dgm:cxn modelId="{45058881-0DD3-4E24-B7E9-6CD43B1E95EA}" srcId="{F50E7BAB-22EF-443F-8E0D-FF8187FF0D39}" destId="{B8F05750-BEE1-4E72-909B-516DAE966326}" srcOrd="8" destOrd="0" parTransId="{78525B2F-83D2-4822-8A6C-3F1F438BA75D}" sibTransId="{DB5F3F35-DD9E-473A-B8E7-99CDC4C5894E}"/>
    <dgm:cxn modelId="{8AC668AC-06AA-45C0-B56E-11B9E5896B97}" type="presOf" srcId="{37A15E77-18D2-4A4E-8561-AF361ABDC9CC}" destId="{4F707194-0427-4805-91CC-8EBEEEA4A718}" srcOrd="1" destOrd="0" presId="urn:microsoft.com/office/officeart/2005/8/layout/radial1"/>
    <dgm:cxn modelId="{6357E2B8-3A30-4FC9-A760-78A8A1F59D2B}" type="presOf" srcId="{51315752-18EF-40BB-AA20-17610A299BE7}" destId="{D36F96CC-494B-4420-839F-158681696AA3}" srcOrd="0" destOrd="0" presId="urn:microsoft.com/office/officeart/2005/8/layout/radial1"/>
    <dgm:cxn modelId="{071A6A20-E0AD-4F9B-AD42-423F159CBCFE}" type="presOf" srcId="{37A15E77-18D2-4A4E-8561-AF361ABDC9CC}" destId="{6CE7E33C-DF60-4587-AF49-A41A4F7192F0}" srcOrd="0" destOrd="0" presId="urn:microsoft.com/office/officeart/2005/8/layout/radial1"/>
    <dgm:cxn modelId="{BE795221-2D09-42BC-AE75-C0E103F98705}" type="presOf" srcId="{0AC18D50-FD17-423C-802B-70BDADAB690A}" destId="{B5E52113-D3CE-4434-ACE8-18AFCB5D8A6C}" srcOrd="0" destOrd="0" presId="urn:microsoft.com/office/officeart/2005/8/layout/radial1"/>
    <dgm:cxn modelId="{1508FC6C-B3E4-480E-8EE0-62EA00C7440A}" type="presOf" srcId="{B8F05750-BEE1-4E72-909B-516DAE966326}" destId="{442A0343-81F7-4E2D-9029-DB54498F567F}" srcOrd="0" destOrd="0" presId="urn:microsoft.com/office/officeart/2005/8/layout/radial1"/>
    <dgm:cxn modelId="{E48B373E-ED27-4795-85CC-A1DD1E232FE2}" type="presOf" srcId="{AFF4AC0A-86C9-46B1-8ECF-7B3D199B741B}" destId="{2A52DD70-7F93-49BF-866E-CB8E9BCCABD6}" srcOrd="0" destOrd="0" presId="urn:microsoft.com/office/officeart/2005/8/layout/radial1"/>
    <dgm:cxn modelId="{E562E919-31C6-4CD4-B0F2-B2C378CD262A}" type="presOf" srcId="{78525B2F-83D2-4822-8A6C-3F1F438BA75D}" destId="{4E4306F0-D9B3-4FCF-ADFF-D4C52AA78D54}" srcOrd="0" destOrd="0" presId="urn:microsoft.com/office/officeart/2005/8/layout/radial1"/>
    <dgm:cxn modelId="{D5BBAA20-FCE7-4489-A12A-DEE8D4E889FC}" srcId="{F50E7BAB-22EF-443F-8E0D-FF8187FF0D39}" destId="{F6EB899E-82AE-4C64-B1C2-40F115656E8E}" srcOrd="5" destOrd="0" parTransId="{A4BEFBF2-9070-4C0B-AD9B-27277C822EF7}" sibTransId="{295375F2-8570-4D0A-9AA5-D90AACD705E8}"/>
    <dgm:cxn modelId="{608308EE-999B-4CA7-83C6-DA7DA4749B20}" srcId="{F50E7BAB-22EF-443F-8E0D-FF8187FF0D39}" destId="{0AC18D50-FD17-423C-802B-70BDADAB690A}" srcOrd="7" destOrd="0" parTransId="{44097140-28E9-43D2-95EF-F97F1240B898}" sibTransId="{F1116E42-92AD-4F59-ADAE-4E6323C64AA5}"/>
    <dgm:cxn modelId="{C0A72776-D050-4015-AAAB-A6786022C2BB}" type="presOf" srcId="{C2EA02C3-D9B9-4501-A809-871734625F27}" destId="{8483B338-4D9C-4B42-AF98-3768C0509113}" srcOrd="1" destOrd="0" presId="urn:microsoft.com/office/officeart/2005/8/layout/radial1"/>
    <dgm:cxn modelId="{1474F04F-36B0-4416-BF9C-9848417A890F}" type="presOf" srcId="{0A14BB17-4372-4214-A5BF-3A099A86BCA5}" destId="{5E85E50F-EA34-4650-A9E9-01FC55FF87B0}" srcOrd="0" destOrd="0" presId="urn:microsoft.com/office/officeart/2005/8/layout/radial1"/>
    <dgm:cxn modelId="{4FF289B9-4452-47DE-8B0C-B54CF9542E23}" type="presOf" srcId="{B5B5FF96-B105-457C-9FEF-CA1EA3B8FB7A}" destId="{7443D884-510C-4031-83FE-7E75CCEA5F6D}" srcOrd="1" destOrd="0" presId="urn:microsoft.com/office/officeart/2005/8/layout/radial1"/>
    <dgm:cxn modelId="{DD7868AA-0E48-4783-B9B0-AB17DD695C4E}" type="presOf" srcId="{F50E7BAB-22EF-443F-8E0D-FF8187FF0D39}" destId="{BFBC57B2-96C5-41DD-8543-C41871CA0ABC}" srcOrd="0" destOrd="0" presId="urn:microsoft.com/office/officeart/2005/8/layout/radial1"/>
    <dgm:cxn modelId="{76C0CB76-725E-4C32-BA16-B20DBC20681E}" srcId="{F50E7BAB-22EF-443F-8E0D-FF8187FF0D39}" destId="{AFF4AC0A-86C9-46B1-8ECF-7B3D199B741B}" srcOrd="6" destOrd="0" parTransId="{37A15E77-18D2-4A4E-8561-AF361ABDC9CC}" sibTransId="{E94BA71E-F843-49FE-8EED-E7F8A62A01DB}"/>
    <dgm:cxn modelId="{5321FCA4-170D-422E-A6CC-F5B268361397}" type="presOf" srcId="{13095869-045E-43DB-BDBC-657F64B2DF81}" destId="{93A2F526-2952-4D20-8FED-AF9CC10E0D3E}" srcOrd="0" destOrd="0" presId="urn:microsoft.com/office/officeart/2005/8/layout/radial1"/>
    <dgm:cxn modelId="{4A9781F2-C515-4A0A-89E0-2DC0D8B27297}" srcId="{14C1435D-EDE1-4ADA-A28B-D7EF69A6A74E}" destId="{F50E7BAB-22EF-443F-8E0D-FF8187FF0D39}" srcOrd="0" destOrd="0" parTransId="{4A5CDDA8-E7E2-4B11-9A3F-9314B73B6F04}" sibTransId="{B4F8B5AF-8F34-4416-8A89-19D1DBD365EB}"/>
    <dgm:cxn modelId="{28316C71-F9F7-4275-8F98-0A2B4C33520E}" type="presOf" srcId="{73CB068C-6EBA-46C4-9F0C-3C437BB99034}" destId="{1EB288A0-27DB-446D-903B-3D05458ABC83}" srcOrd="0" destOrd="0" presId="urn:microsoft.com/office/officeart/2005/8/layout/radial1"/>
    <dgm:cxn modelId="{3C13DBC6-AA22-40EF-AB1E-E0CCAC0220D9}" type="presOf" srcId="{7D5C08C4-F7E2-446C-B6C8-CAAE30D043F2}" destId="{3AEF8D51-6912-424B-AA53-8FD81F06F762}" srcOrd="0" destOrd="0" presId="urn:microsoft.com/office/officeart/2005/8/layout/radial1"/>
    <dgm:cxn modelId="{31A40993-478A-4E1D-BEE0-340B2530C550}" srcId="{F50E7BAB-22EF-443F-8E0D-FF8187FF0D39}" destId="{A310F861-B54D-44A7-AD21-BC7D736EE721}" srcOrd="0" destOrd="0" parTransId="{B5B5FF96-B105-457C-9FEF-CA1EA3B8FB7A}" sibTransId="{89455846-2AAA-4C4E-8824-CDE6389A6651}"/>
    <dgm:cxn modelId="{7B8C3164-A828-4D45-86E3-930CC455F87D}" type="presOf" srcId="{A4BEFBF2-9070-4C0B-AD9B-27277C822EF7}" destId="{F9A08828-6666-4140-9083-36C4F0DE5E97}" srcOrd="0" destOrd="0" presId="urn:microsoft.com/office/officeart/2005/8/layout/radial1"/>
    <dgm:cxn modelId="{EB3E6167-8955-40B5-BCA5-E659D0487029}" type="presOf" srcId="{44097140-28E9-43D2-95EF-F97F1240B898}" destId="{AB1AAB8A-F92F-413B-9585-FEA1019BEE2A}" srcOrd="0" destOrd="0" presId="urn:microsoft.com/office/officeart/2005/8/layout/radial1"/>
    <dgm:cxn modelId="{2B6D406F-58F5-442F-939D-497D64DC7A1E}" srcId="{F50E7BAB-22EF-443F-8E0D-FF8187FF0D39}" destId="{F973F541-D2AD-4BE9-9BE1-1EDF346599C9}" srcOrd="9" destOrd="0" parTransId="{13095869-045E-43DB-BDBC-657F64B2DF81}" sibTransId="{28353718-51BF-4134-8FA0-6E4BEBA4CCEC}"/>
    <dgm:cxn modelId="{B83FB8F7-33B6-427D-9E08-BF8916457052}" srcId="{F50E7BAB-22EF-443F-8E0D-FF8187FF0D39}" destId="{51315752-18EF-40BB-AA20-17610A299BE7}" srcOrd="3" destOrd="0" parTransId="{C2EA02C3-D9B9-4501-A809-871734625F27}" sibTransId="{208E9886-3745-4A49-818E-1BE3B8713985}"/>
    <dgm:cxn modelId="{833DE603-87E9-473D-9FEC-4FDDB8843212}" type="presOf" srcId="{F973F541-D2AD-4BE9-9BE1-1EDF346599C9}" destId="{F7BCE8FA-AA8A-4CDB-8090-CC83ED16123A}" srcOrd="0" destOrd="0" presId="urn:microsoft.com/office/officeart/2005/8/layout/radial1"/>
    <dgm:cxn modelId="{550278C4-0005-49AF-8991-29AC66C88D17}" type="presOf" srcId="{BA4F103E-0B7C-4457-BDEA-CCF5DE8AAF7B}" destId="{0030550F-73E9-4B19-967B-7A0F2A5B0B66}" srcOrd="1" destOrd="0" presId="urn:microsoft.com/office/officeart/2005/8/layout/radial1"/>
    <dgm:cxn modelId="{D3DBE267-4E2B-4103-B3C7-080500281924}" type="presOf" srcId="{41CAC25C-A647-4295-9FD7-F7160AED5D88}" destId="{D9C2B42A-7857-4BCB-8C6E-0DE6BC8391E1}" srcOrd="0" destOrd="0" presId="urn:microsoft.com/office/officeart/2005/8/layout/radial1"/>
    <dgm:cxn modelId="{22C5A883-B0A7-48D7-8765-53CBF30E6C2F}" srcId="{F50E7BAB-22EF-443F-8E0D-FF8187FF0D39}" destId="{41CAC25C-A647-4295-9FD7-F7160AED5D88}" srcOrd="1" destOrd="0" parTransId="{BA4F103E-0B7C-4457-BDEA-CCF5DE8AAF7B}" sibTransId="{87C89BC6-E48A-4C44-B395-7608FAC25C66}"/>
    <dgm:cxn modelId="{8E46AB27-0E6F-407F-BB10-6407827A29C7}" type="presOf" srcId="{44097140-28E9-43D2-95EF-F97F1240B898}" destId="{E29AA77E-6E16-4362-BD0C-5745E9AF06BA}" srcOrd="1" destOrd="0" presId="urn:microsoft.com/office/officeart/2005/8/layout/radial1"/>
    <dgm:cxn modelId="{E90D95F8-6BC3-4DA6-A44B-FD9B549767FE}" type="presOf" srcId="{F6EB899E-82AE-4C64-B1C2-40F115656E8E}" destId="{206EDF80-E216-4267-842E-3DE814354C9C}" srcOrd="0" destOrd="0" presId="urn:microsoft.com/office/officeart/2005/8/layout/radial1"/>
    <dgm:cxn modelId="{E4B61DFE-2052-4E8F-B5A4-6D40A6425B99}" type="presOf" srcId="{277CC8FB-BD30-48F1-A7D5-F139796A1A81}" destId="{0D9D7329-E1B4-4C91-A6C2-E0664383C40A}" srcOrd="1" destOrd="0" presId="urn:microsoft.com/office/officeart/2005/8/layout/radial1"/>
    <dgm:cxn modelId="{24BF0F71-3DEB-4FAF-A3D2-7964B2D33D9D}" type="presParOf" srcId="{BD036D39-B5E3-4507-B6BF-1DEBE7B3B904}" destId="{BFBC57B2-96C5-41DD-8543-C41871CA0ABC}" srcOrd="0" destOrd="0" presId="urn:microsoft.com/office/officeart/2005/8/layout/radial1"/>
    <dgm:cxn modelId="{07F54B0A-8E25-41B4-B1A8-D8D2BEAEB7D3}" type="presParOf" srcId="{BD036D39-B5E3-4507-B6BF-1DEBE7B3B904}" destId="{4CC202EB-99D5-40D5-9A9A-37F8068F3503}" srcOrd="1" destOrd="0" presId="urn:microsoft.com/office/officeart/2005/8/layout/radial1"/>
    <dgm:cxn modelId="{DA2312E8-766D-43BC-B814-D722ED9D8DDE}" type="presParOf" srcId="{4CC202EB-99D5-40D5-9A9A-37F8068F3503}" destId="{7443D884-510C-4031-83FE-7E75CCEA5F6D}" srcOrd="0" destOrd="0" presId="urn:microsoft.com/office/officeart/2005/8/layout/radial1"/>
    <dgm:cxn modelId="{C3DFA5BA-8D8E-4ED3-A1D2-DEB24BEBAA53}" type="presParOf" srcId="{BD036D39-B5E3-4507-B6BF-1DEBE7B3B904}" destId="{661E4959-CCCA-48DB-A397-157B931B80B7}" srcOrd="2" destOrd="0" presId="urn:microsoft.com/office/officeart/2005/8/layout/radial1"/>
    <dgm:cxn modelId="{C92EADE6-F8BB-4902-A425-92008E27CA65}" type="presParOf" srcId="{BD036D39-B5E3-4507-B6BF-1DEBE7B3B904}" destId="{93B53029-E8D9-423D-8922-E358A9B8C2BB}" srcOrd="3" destOrd="0" presId="urn:microsoft.com/office/officeart/2005/8/layout/radial1"/>
    <dgm:cxn modelId="{7EEFEF44-D0A2-4E29-88B4-4AE6D8E7AD41}" type="presParOf" srcId="{93B53029-E8D9-423D-8922-E358A9B8C2BB}" destId="{0030550F-73E9-4B19-967B-7A0F2A5B0B66}" srcOrd="0" destOrd="0" presId="urn:microsoft.com/office/officeart/2005/8/layout/radial1"/>
    <dgm:cxn modelId="{DEF52B83-A254-405E-A5BE-F591FF61A7C8}" type="presParOf" srcId="{BD036D39-B5E3-4507-B6BF-1DEBE7B3B904}" destId="{D9C2B42A-7857-4BCB-8C6E-0DE6BC8391E1}" srcOrd="4" destOrd="0" presId="urn:microsoft.com/office/officeart/2005/8/layout/radial1"/>
    <dgm:cxn modelId="{CD54C4C2-4F2D-4D0D-ABEF-A953F0977E62}" type="presParOf" srcId="{BD036D39-B5E3-4507-B6BF-1DEBE7B3B904}" destId="{3AEF8D51-6912-424B-AA53-8FD81F06F762}" srcOrd="5" destOrd="0" presId="urn:microsoft.com/office/officeart/2005/8/layout/radial1"/>
    <dgm:cxn modelId="{CA11593A-8CC1-405C-8812-975DD6CE9F92}" type="presParOf" srcId="{3AEF8D51-6912-424B-AA53-8FD81F06F762}" destId="{3F6CDED2-B019-4DF2-866A-7163F290A3B8}" srcOrd="0" destOrd="0" presId="urn:microsoft.com/office/officeart/2005/8/layout/radial1"/>
    <dgm:cxn modelId="{181D16C2-BCD8-4655-8F47-DC139811B139}" type="presParOf" srcId="{BD036D39-B5E3-4507-B6BF-1DEBE7B3B904}" destId="{5E85E50F-EA34-4650-A9E9-01FC55FF87B0}" srcOrd="6" destOrd="0" presId="urn:microsoft.com/office/officeart/2005/8/layout/radial1"/>
    <dgm:cxn modelId="{89E00235-6853-49CF-9B1A-FED352624F74}" type="presParOf" srcId="{BD036D39-B5E3-4507-B6BF-1DEBE7B3B904}" destId="{1D3847A8-8029-4105-9A77-ADF3EB34182D}" srcOrd="7" destOrd="0" presId="urn:microsoft.com/office/officeart/2005/8/layout/radial1"/>
    <dgm:cxn modelId="{3EE101F2-036F-4FF4-8F41-481B8CF5CCB5}" type="presParOf" srcId="{1D3847A8-8029-4105-9A77-ADF3EB34182D}" destId="{8483B338-4D9C-4B42-AF98-3768C0509113}" srcOrd="0" destOrd="0" presId="urn:microsoft.com/office/officeart/2005/8/layout/radial1"/>
    <dgm:cxn modelId="{743C1852-A7C3-4D38-AC55-0ECE57BD0926}" type="presParOf" srcId="{BD036D39-B5E3-4507-B6BF-1DEBE7B3B904}" destId="{D36F96CC-494B-4420-839F-158681696AA3}" srcOrd="8" destOrd="0" presId="urn:microsoft.com/office/officeart/2005/8/layout/radial1"/>
    <dgm:cxn modelId="{DF8A1409-33B0-466C-B260-5B5292E5B857}" type="presParOf" srcId="{BD036D39-B5E3-4507-B6BF-1DEBE7B3B904}" destId="{863BABF5-B618-49B6-B45F-506A6673DB59}" srcOrd="9" destOrd="0" presId="urn:microsoft.com/office/officeart/2005/8/layout/radial1"/>
    <dgm:cxn modelId="{0056D51E-C0C8-4BC3-8D74-81019D78C109}" type="presParOf" srcId="{863BABF5-B618-49B6-B45F-506A6673DB59}" destId="{0D9D7329-E1B4-4C91-A6C2-E0664383C40A}" srcOrd="0" destOrd="0" presId="urn:microsoft.com/office/officeart/2005/8/layout/radial1"/>
    <dgm:cxn modelId="{03D0F48B-DA01-4D89-A5EA-E7849DCC1D74}" type="presParOf" srcId="{BD036D39-B5E3-4507-B6BF-1DEBE7B3B904}" destId="{1EB288A0-27DB-446D-903B-3D05458ABC83}" srcOrd="10" destOrd="0" presId="urn:microsoft.com/office/officeart/2005/8/layout/radial1"/>
    <dgm:cxn modelId="{4D9A7F25-ECFA-44AF-B150-9A85661888EB}" type="presParOf" srcId="{BD036D39-B5E3-4507-B6BF-1DEBE7B3B904}" destId="{F9A08828-6666-4140-9083-36C4F0DE5E97}" srcOrd="11" destOrd="0" presId="urn:microsoft.com/office/officeart/2005/8/layout/radial1"/>
    <dgm:cxn modelId="{743AFCF0-E5A0-406E-9F6B-406050270DCD}" type="presParOf" srcId="{F9A08828-6666-4140-9083-36C4F0DE5E97}" destId="{43C22FA1-A387-4AF8-A5EC-0C5AF8B384EE}" srcOrd="0" destOrd="0" presId="urn:microsoft.com/office/officeart/2005/8/layout/radial1"/>
    <dgm:cxn modelId="{8E68D384-6CCB-47C0-9C8E-5A7C9310A05A}" type="presParOf" srcId="{BD036D39-B5E3-4507-B6BF-1DEBE7B3B904}" destId="{206EDF80-E216-4267-842E-3DE814354C9C}" srcOrd="12" destOrd="0" presId="urn:microsoft.com/office/officeart/2005/8/layout/radial1"/>
    <dgm:cxn modelId="{E5665FA7-FEBB-4391-9946-FF4B1C745D46}" type="presParOf" srcId="{BD036D39-B5E3-4507-B6BF-1DEBE7B3B904}" destId="{6CE7E33C-DF60-4587-AF49-A41A4F7192F0}" srcOrd="13" destOrd="0" presId="urn:microsoft.com/office/officeart/2005/8/layout/radial1"/>
    <dgm:cxn modelId="{5BFFB3CD-EAD0-474C-A7B2-05DA6F87A713}" type="presParOf" srcId="{6CE7E33C-DF60-4587-AF49-A41A4F7192F0}" destId="{4F707194-0427-4805-91CC-8EBEEEA4A718}" srcOrd="0" destOrd="0" presId="urn:microsoft.com/office/officeart/2005/8/layout/radial1"/>
    <dgm:cxn modelId="{4BE7E850-72A1-4042-9E34-D5C844434E65}" type="presParOf" srcId="{BD036D39-B5E3-4507-B6BF-1DEBE7B3B904}" destId="{2A52DD70-7F93-49BF-866E-CB8E9BCCABD6}" srcOrd="14" destOrd="0" presId="urn:microsoft.com/office/officeart/2005/8/layout/radial1"/>
    <dgm:cxn modelId="{01E08632-BB06-4064-8921-018247D5AD1C}" type="presParOf" srcId="{BD036D39-B5E3-4507-B6BF-1DEBE7B3B904}" destId="{AB1AAB8A-F92F-413B-9585-FEA1019BEE2A}" srcOrd="15" destOrd="0" presId="urn:microsoft.com/office/officeart/2005/8/layout/radial1"/>
    <dgm:cxn modelId="{FF15E24E-CF65-4346-9E8A-94AB38D10C38}" type="presParOf" srcId="{AB1AAB8A-F92F-413B-9585-FEA1019BEE2A}" destId="{E29AA77E-6E16-4362-BD0C-5745E9AF06BA}" srcOrd="0" destOrd="0" presId="urn:microsoft.com/office/officeart/2005/8/layout/radial1"/>
    <dgm:cxn modelId="{5BA02956-52C5-48DE-8909-1FEAD4F79AD8}" type="presParOf" srcId="{BD036D39-B5E3-4507-B6BF-1DEBE7B3B904}" destId="{B5E52113-D3CE-4434-ACE8-18AFCB5D8A6C}" srcOrd="16" destOrd="0" presId="urn:microsoft.com/office/officeart/2005/8/layout/radial1"/>
    <dgm:cxn modelId="{E68F860A-5902-4171-9EAB-2D32A200E7DB}" type="presParOf" srcId="{BD036D39-B5E3-4507-B6BF-1DEBE7B3B904}" destId="{4E4306F0-D9B3-4FCF-ADFF-D4C52AA78D54}" srcOrd="17" destOrd="0" presId="urn:microsoft.com/office/officeart/2005/8/layout/radial1"/>
    <dgm:cxn modelId="{A2930F31-9F30-4245-B90A-0FA828E3B992}" type="presParOf" srcId="{4E4306F0-D9B3-4FCF-ADFF-D4C52AA78D54}" destId="{FF898DBE-5766-4F37-ACF2-1739760656D7}" srcOrd="0" destOrd="0" presId="urn:microsoft.com/office/officeart/2005/8/layout/radial1"/>
    <dgm:cxn modelId="{70933CE2-2DE9-4A92-BDF8-DB2D0BCA3781}" type="presParOf" srcId="{BD036D39-B5E3-4507-B6BF-1DEBE7B3B904}" destId="{442A0343-81F7-4E2D-9029-DB54498F567F}" srcOrd="18" destOrd="0" presId="urn:microsoft.com/office/officeart/2005/8/layout/radial1"/>
    <dgm:cxn modelId="{63215C6C-811E-417B-9CA4-374A57E71547}" type="presParOf" srcId="{BD036D39-B5E3-4507-B6BF-1DEBE7B3B904}" destId="{93A2F526-2952-4D20-8FED-AF9CC10E0D3E}" srcOrd="19" destOrd="0" presId="urn:microsoft.com/office/officeart/2005/8/layout/radial1"/>
    <dgm:cxn modelId="{F1995B34-31CD-4FC6-B21C-B2CF1B7D6A08}" type="presParOf" srcId="{93A2F526-2952-4D20-8FED-AF9CC10E0D3E}" destId="{672BDB45-5ACC-4218-B3E9-82DFC8398079}" srcOrd="0" destOrd="0" presId="urn:microsoft.com/office/officeart/2005/8/layout/radial1"/>
    <dgm:cxn modelId="{EEFB8A36-76F0-46BE-AC5E-F644FF21CA3F}" type="presParOf" srcId="{BD036D39-B5E3-4507-B6BF-1DEBE7B3B904}" destId="{F7BCE8FA-AA8A-4CDB-8090-CC83ED16123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C57B2-96C5-41DD-8543-C41871CA0ABC}">
      <dsp:nvSpPr>
        <dsp:cNvPr id="0" name=""/>
        <dsp:cNvSpPr/>
      </dsp:nvSpPr>
      <dsp:spPr>
        <a:xfrm>
          <a:off x="3432515" y="2050622"/>
          <a:ext cx="1677599" cy="16775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678194" y="2296301"/>
        <a:ext cx="1186241" cy="1186241"/>
      </dsp:txXfrm>
    </dsp:sp>
    <dsp:sp modelId="{4CC202EB-99D5-40D5-9A9A-37F8068F3503}">
      <dsp:nvSpPr>
        <dsp:cNvPr id="0" name=""/>
        <dsp:cNvSpPr/>
      </dsp:nvSpPr>
      <dsp:spPr>
        <a:xfrm rot="16010029">
          <a:off x="3781082" y="1620452"/>
          <a:ext cx="84133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41337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180718" y="1610842"/>
        <a:ext cx="42066" cy="42066"/>
      </dsp:txXfrm>
    </dsp:sp>
    <dsp:sp modelId="{661E4959-CCCA-48DB-A397-157B931B80B7}">
      <dsp:nvSpPr>
        <dsp:cNvPr id="0" name=""/>
        <dsp:cNvSpPr/>
      </dsp:nvSpPr>
      <dsp:spPr>
        <a:xfrm>
          <a:off x="3241652" y="109543"/>
          <a:ext cx="1812769" cy="1102617"/>
        </a:xfrm>
        <a:prstGeom prst="flowChartAlternateProces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বাংলাদেশের  সেরা মহিলা কবি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95476" y="163367"/>
        <a:ext cx="1705121" cy="994969"/>
      </dsp:txXfrm>
    </dsp:sp>
    <dsp:sp modelId="{93B53029-E8D9-423D-8922-E358A9B8C2BB}">
      <dsp:nvSpPr>
        <dsp:cNvPr id="0" name=""/>
        <dsp:cNvSpPr/>
      </dsp:nvSpPr>
      <dsp:spPr>
        <a:xfrm rot="19039843">
          <a:off x="4665805" y="1740437"/>
          <a:ext cx="1679198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679198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63424" y="1709881"/>
        <a:ext cx="83959" cy="83959"/>
      </dsp:txXfrm>
    </dsp:sp>
    <dsp:sp modelId="{D9C2B42A-7857-4BCB-8C6E-0DE6BC8391E1}">
      <dsp:nvSpPr>
        <dsp:cNvPr id="0" name=""/>
        <dsp:cNvSpPr/>
      </dsp:nvSpPr>
      <dsp:spPr>
        <a:xfrm>
          <a:off x="5486392" y="140718"/>
          <a:ext cx="2337560" cy="1102617"/>
        </a:xfrm>
        <a:prstGeom prst="flowChartAlternateProcess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সৈয়দ আব্দুল বারী, সাবেরা বেগম 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40216" y="194542"/>
        <a:ext cx="2229912" cy="994969"/>
      </dsp:txXfrm>
    </dsp:sp>
    <dsp:sp modelId="{3AEF8D51-6912-424B-AA53-8FD81F06F762}">
      <dsp:nvSpPr>
        <dsp:cNvPr id="0" name=""/>
        <dsp:cNvSpPr/>
      </dsp:nvSpPr>
      <dsp:spPr>
        <a:xfrm rot="20396207">
          <a:off x="5018122" y="2357962"/>
          <a:ext cx="1354180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354180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61358" y="2335531"/>
        <a:ext cx="67709" cy="67709"/>
      </dsp:txXfrm>
    </dsp:sp>
    <dsp:sp modelId="{5E85E50F-EA34-4650-A9E9-01FC55FF87B0}">
      <dsp:nvSpPr>
        <dsp:cNvPr id="0" name=""/>
        <dsp:cNvSpPr/>
      </dsp:nvSpPr>
      <dsp:spPr>
        <a:xfrm>
          <a:off x="6172204" y="1447803"/>
          <a:ext cx="1705881" cy="871729"/>
        </a:xfrm>
        <a:prstGeom prst="flowChartAlternateProcess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মাসিক মোহাম্মদী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214757" y="1490356"/>
        <a:ext cx="1620775" cy="786623"/>
      </dsp:txXfrm>
    </dsp:sp>
    <dsp:sp modelId="{1D3847A8-8029-4105-9A77-ADF3EB34182D}">
      <dsp:nvSpPr>
        <dsp:cNvPr id="0" name=""/>
        <dsp:cNvSpPr/>
      </dsp:nvSpPr>
      <dsp:spPr>
        <a:xfrm rot="404942">
          <a:off x="5101361" y="3026440"/>
          <a:ext cx="84861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48617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04454" y="3016648"/>
        <a:ext cx="42430" cy="42430"/>
      </dsp:txXfrm>
    </dsp:sp>
    <dsp:sp modelId="{D36F96CC-494B-4420-839F-158681696AA3}">
      <dsp:nvSpPr>
        <dsp:cNvPr id="0" name=""/>
        <dsp:cNvSpPr/>
      </dsp:nvSpPr>
      <dsp:spPr>
        <a:xfrm>
          <a:off x="5856610" y="2832719"/>
          <a:ext cx="2642842" cy="801371"/>
        </a:xfrm>
        <a:prstGeom prst="flowChartAlternateProcess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২০ নভেম্বর,</a:t>
          </a:r>
          <a:r>
            <a:rPr lang="bn-BD" sz="30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১৯৯৯ ঢাকা   </a:t>
          </a:r>
          <a:endParaRPr lang="en-US" sz="30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895729" y="2871838"/>
        <a:ext cx="2564604" cy="723133"/>
      </dsp:txXfrm>
    </dsp:sp>
    <dsp:sp modelId="{863BABF5-B618-49B6-B45F-506A6673DB59}">
      <dsp:nvSpPr>
        <dsp:cNvPr id="0" name=""/>
        <dsp:cNvSpPr/>
      </dsp:nvSpPr>
      <dsp:spPr>
        <a:xfrm rot="2123139">
          <a:off x="4834814" y="3741002"/>
          <a:ext cx="130301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303017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53747" y="3719850"/>
        <a:ext cx="65150" cy="65150"/>
      </dsp:txXfrm>
    </dsp:sp>
    <dsp:sp modelId="{1EB288A0-27DB-446D-903B-3D05458ABC83}">
      <dsp:nvSpPr>
        <dsp:cNvPr id="0" name=""/>
        <dsp:cNvSpPr/>
      </dsp:nvSpPr>
      <dsp:spPr>
        <a:xfrm>
          <a:off x="5634523" y="3998225"/>
          <a:ext cx="2061762" cy="1183373"/>
        </a:xfrm>
        <a:prstGeom prst="flowChartAlternateProcess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একুশে পদক, নাসির উদ্দীন স্বর্ণপদক </a:t>
          </a:r>
        </a:p>
      </dsp:txBody>
      <dsp:txXfrm>
        <a:off x="5692289" y="4055991"/>
        <a:ext cx="1946230" cy="1067841"/>
      </dsp:txXfrm>
    </dsp:sp>
    <dsp:sp modelId="{F9A08828-6666-4140-9083-36C4F0DE5E97}">
      <dsp:nvSpPr>
        <dsp:cNvPr id="0" name=""/>
        <dsp:cNvSpPr/>
      </dsp:nvSpPr>
      <dsp:spPr>
        <a:xfrm rot="8630757">
          <a:off x="2226572" y="3819205"/>
          <a:ext cx="1513159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513159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945322" y="3792800"/>
        <a:ext cx="75657" cy="75657"/>
      </dsp:txXfrm>
    </dsp:sp>
    <dsp:sp modelId="{206EDF80-E216-4267-842E-3DE814354C9C}">
      <dsp:nvSpPr>
        <dsp:cNvPr id="0" name=""/>
        <dsp:cNvSpPr/>
      </dsp:nvSpPr>
      <dsp:spPr>
        <a:xfrm>
          <a:off x="990606" y="4190991"/>
          <a:ext cx="1745234" cy="915845"/>
        </a:xfrm>
        <a:prstGeom prst="flowChartAlternateProcess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২০জুন,১৯১১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বরিশাল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35313" y="4235698"/>
        <a:ext cx="1655820" cy="826431"/>
      </dsp:txXfrm>
    </dsp:sp>
    <dsp:sp modelId="{6CE7E33C-DF60-4587-AF49-A41A4F7192F0}">
      <dsp:nvSpPr>
        <dsp:cNvPr id="0" name=""/>
        <dsp:cNvSpPr/>
      </dsp:nvSpPr>
      <dsp:spPr>
        <a:xfrm rot="5245569">
          <a:off x="4050835" y="3985964"/>
          <a:ext cx="540569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540569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307606" y="3983873"/>
        <a:ext cx="27028" cy="27028"/>
      </dsp:txXfrm>
    </dsp:sp>
    <dsp:sp modelId="{2A52DD70-7F93-49BF-866E-CB8E9BCCABD6}">
      <dsp:nvSpPr>
        <dsp:cNvPr id="0" name=""/>
        <dsp:cNvSpPr/>
      </dsp:nvSpPr>
      <dsp:spPr>
        <a:xfrm>
          <a:off x="3505200" y="4267211"/>
          <a:ext cx="1702243" cy="1026536"/>
        </a:xfrm>
        <a:prstGeom prst="flowChartAlternateProcess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সা</a:t>
          </a:r>
          <a:r>
            <a:rPr lang="en-US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ঁ</a:t>
          </a: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ঝের মায়া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মায়া কাজাল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5310" y="4317321"/>
        <a:ext cx="1602023" cy="926316"/>
      </dsp:txXfrm>
    </dsp:sp>
    <dsp:sp modelId="{AB1AAB8A-F92F-413B-9585-FEA1019BEE2A}">
      <dsp:nvSpPr>
        <dsp:cNvPr id="0" name=""/>
        <dsp:cNvSpPr/>
      </dsp:nvSpPr>
      <dsp:spPr>
        <a:xfrm rot="10583650">
          <a:off x="2305703" y="2966273"/>
          <a:ext cx="1129590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129590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842258" y="2949457"/>
        <a:ext cx="56479" cy="56479"/>
      </dsp:txXfrm>
    </dsp:sp>
    <dsp:sp modelId="{B5E52113-D3CE-4434-ACE8-18AFCB5D8A6C}">
      <dsp:nvSpPr>
        <dsp:cNvPr id="0" name=""/>
        <dsp:cNvSpPr/>
      </dsp:nvSpPr>
      <dsp:spPr>
        <a:xfrm>
          <a:off x="628400" y="2626623"/>
          <a:ext cx="1684501" cy="878576"/>
        </a:xfrm>
        <a:prstGeom prst="flowChartAlternateProcess">
          <a:avLst/>
        </a:prstGeom>
        <a:solidFill>
          <a:schemeClr val="accent2">
            <a:hueOff val="3641181"/>
            <a:satOff val="-4541"/>
            <a:lumOff val="10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কেয়ার কাঁটা, উদাত্ত পৃথিবী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71288" y="2669511"/>
        <a:ext cx="1598725" cy="792800"/>
      </dsp:txXfrm>
    </dsp:sp>
    <dsp:sp modelId="{4E4306F0-D9B3-4FCF-ADFF-D4C52AA78D54}">
      <dsp:nvSpPr>
        <dsp:cNvPr id="0" name=""/>
        <dsp:cNvSpPr/>
      </dsp:nvSpPr>
      <dsp:spPr>
        <a:xfrm rot="12020505">
          <a:off x="2228270" y="2360985"/>
          <a:ext cx="1296998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96998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844344" y="2339984"/>
        <a:ext cx="64849" cy="64849"/>
      </dsp:txXfrm>
    </dsp:sp>
    <dsp:sp modelId="{442A0343-81F7-4E2D-9029-DB54498F567F}">
      <dsp:nvSpPr>
        <dsp:cNvPr id="0" name=""/>
        <dsp:cNvSpPr/>
      </dsp:nvSpPr>
      <dsp:spPr>
        <a:xfrm>
          <a:off x="381007" y="1447801"/>
          <a:ext cx="2212336" cy="818858"/>
        </a:xfrm>
        <a:prstGeom prst="flowChartAlternateProcess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সৈয়দ নেহাল হোসেন (১৯৩২)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0980" y="1487774"/>
        <a:ext cx="2132390" cy="738912"/>
      </dsp:txXfrm>
    </dsp:sp>
    <dsp:sp modelId="{93A2F526-2952-4D20-8FED-AF9CC10E0D3E}">
      <dsp:nvSpPr>
        <dsp:cNvPr id="0" name=""/>
        <dsp:cNvSpPr/>
      </dsp:nvSpPr>
      <dsp:spPr>
        <a:xfrm rot="13556056">
          <a:off x="2192129" y="1641362"/>
          <a:ext cx="1764469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764469" y="1142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030252" y="1608674"/>
        <a:ext cx="88223" cy="88223"/>
      </dsp:txXfrm>
    </dsp:sp>
    <dsp:sp modelId="{F7BCE8FA-AA8A-4CDB-8090-CC83ED16123A}">
      <dsp:nvSpPr>
        <dsp:cNvPr id="0" name=""/>
        <dsp:cNvSpPr/>
      </dsp:nvSpPr>
      <dsp:spPr>
        <a:xfrm>
          <a:off x="1465618" y="228025"/>
          <a:ext cx="1291132" cy="859291"/>
        </a:xfrm>
        <a:prstGeom prst="flowChartAlternateProcess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0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 একাডেমি</a:t>
          </a:r>
          <a:endParaRPr lang="en-US" sz="30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07564" y="269971"/>
        <a:ext cx="1207240" cy="775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04800"/>
            <a:ext cx="4724399" cy="26124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4118" y="3435965"/>
            <a:ext cx="869128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মুহাম্মদ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আরিফ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উদ্দীন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32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(</a:t>
            </a:r>
            <a:r>
              <a:rPr lang="en-US" sz="3200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বখতিয়ার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পাড়া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চারপীর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আউলিয়া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আনোয়ারা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362200" y="959822"/>
            <a:ext cx="4419600" cy="1402378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13800" b="1" dirty="0" smtClean="0">
                <a:solidFill>
                  <a:srgbClr val="FFFF00"/>
                </a:solidFill>
                <a:latin typeface="Shonar Bangla" pitchFamily="34" charset="0"/>
                <a:cs typeface="Shonar Bangla" pitchFamily="34" charset="0"/>
              </a:rPr>
              <a:t>স্বাগতম</a:t>
            </a:r>
            <a:endParaRPr lang="en-US" sz="8800" b="1" dirty="0">
              <a:solidFill>
                <a:srgbClr val="FFFF00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64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0198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Shonar Bangla" pitchFamily="34" charset="0"/>
                <a:cs typeface="Shonar Bangla" pitchFamily="34" charset="0"/>
              </a:rPr>
              <a:t>      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94734"/>
            <a:ext cx="5916930" cy="29584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5916930" cy="29584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05600" y="1295400"/>
            <a:ext cx="1752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বসন্তে 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বরিয়া 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তুমি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লবে নাকি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তব 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বন্দনায়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6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94"/>
            <a:ext cx="55626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505200"/>
            <a:ext cx="5909153" cy="3171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48450" y="4490947"/>
            <a:ext cx="2343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খুলি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0" y="685800"/>
            <a:ext cx="2853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কহিল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স্নিগ্ধ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আঁখি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7657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01707"/>
            <a:ext cx="4052813" cy="29986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5386" y="3048000"/>
            <a:ext cx="4129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বাতাবি নেবুর ফুল ফুটেছে কি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4572000" cy="2543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783301"/>
            <a:ext cx="5334000" cy="29927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19800" y="4467761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ফুটেছে কি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আমের মুকুল 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7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7200" y="609600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দখিনা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সমীর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গন্ধে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গন্ধে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অধীর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আকুল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3952447" cy="2514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97" y="2721641"/>
            <a:ext cx="2803328" cy="26898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5552182"/>
            <a:ext cx="655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“এখনো দেখনি তুমি?”কহিলাম, “কেন কবি আজ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এমন উন্মনা তুমি? কোথা তব নব পুষ্পসাজ?”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35" y="2438400"/>
            <a:ext cx="2267958" cy="29731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90027"/>
            <a:ext cx="2150551" cy="262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7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48000"/>
            <a:ext cx="4114800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5704582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তরী তার এসেছে 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বেজেছে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আগমনী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ডেকেছে কি সে আমারে? শুনি নাই রাখি নি সন্ধান।”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94" y="3048000"/>
            <a:ext cx="4697506" cy="259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4114800" cy="2884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24400" y="842323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কহিল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সুদূরে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অলখের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পাথার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বাহিয়া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5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199"/>
            <a:ext cx="1905000" cy="26419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533400"/>
            <a:ext cx="632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কহিলাম, “ওগো কবি! রচিয়া লহ না আজও গীতি,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বসন্ত-বন্দনা তব কণ্ঠে শুনি- এ মোর মিনতি।”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0" y="32004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কহিল সে মৃদু মধু স্বরে-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“নাই হলো , না হোক এবারে-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" y="2971800"/>
            <a:ext cx="2467737" cy="2914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67000" y="4790182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আমারে গাহিতে গান, বসন্তেরে আনিতে বরিয়া-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রহেনি, সে ভুলেনি তো, এসেছে তা ফাগুনে স্মরিয়া।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9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199"/>
            <a:ext cx="2514600" cy="34874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19400" y="990600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কহিলাম, “ওগো কবি, অভিমান করেছ কি তাই?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যদিও এসেছে তবু তুমি তারে করিলে বৃথাই।”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4498806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কহিল সে পরম হেলায়- 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“বৃথা কেন ? ফাগুন বেলায়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743200"/>
            <a:ext cx="3053229" cy="35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0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52400"/>
            <a:ext cx="4229100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9718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Shonar Bangla" pitchFamily="34" charset="0"/>
                <a:cs typeface="Shonar Bangla" pitchFamily="34" charset="0"/>
              </a:rPr>
              <a:t>ফুল কি ফোটেনি শাখে </a:t>
            </a:r>
            <a:r>
              <a:rPr lang="bn-BD" sz="3200" dirty="0" smtClean="0">
                <a:latin typeface="Shonar Bangla" pitchFamily="34" charset="0"/>
                <a:cs typeface="Shonar Bangla" pitchFamily="34" charset="0"/>
              </a:rPr>
              <a:t>?</a:t>
            </a:r>
            <a:r>
              <a:rPr lang="bn-BD" sz="3200" dirty="0">
                <a:latin typeface="Shonar Bangla" pitchFamily="34" charset="0"/>
                <a:cs typeface="Shonar Bangla" pitchFamily="34" charset="0"/>
              </a:rPr>
              <a:t> পুষ্পারতি লভেনি কি ঋতুর রাজন </a:t>
            </a:r>
            <a:r>
              <a:rPr lang="bn-BD" sz="3200" dirty="0" smtClean="0">
                <a:latin typeface="Shonar Bangla" pitchFamily="34" charset="0"/>
                <a:cs typeface="Shonar Bangla" pitchFamily="34" charset="0"/>
              </a:rPr>
              <a:t>?</a:t>
            </a:r>
            <a:endParaRPr lang="en-US" sz="3200" dirty="0" smtClean="0">
              <a:latin typeface="Shonar Bangla" pitchFamily="34" charset="0"/>
              <a:cs typeface="Shonar Bangl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2400"/>
            <a:ext cx="4419600" cy="2590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13" y="3556575"/>
            <a:ext cx="4206688" cy="22600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56575"/>
            <a:ext cx="4419600" cy="22600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19200" y="6108975"/>
            <a:ext cx="66294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Shonar Bangla" pitchFamily="34" charset="0"/>
                <a:cs typeface="Shonar Bangla" pitchFamily="34" charset="0"/>
              </a:rPr>
              <a:t>মাধবী কুঁড়ির </a:t>
            </a:r>
            <a:r>
              <a:rPr lang="bn-BD" sz="3200" dirty="0">
                <a:latin typeface="Shonar Bangla" pitchFamily="34" charset="0"/>
                <a:cs typeface="Shonar Bangla" pitchFamily="34" charset="0"/>
              </a:rPr>
              <a:t>বুকে গন্ধ নাহি</a:t>
            </a:r>
            <a:r>
              <a:rPr lang="en-US" sz="32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3200" dirty="0" smtClean="0">
                <a:latin typeface="Shonar Bangla" pitchFamily="34" charset="0"/>
                <a:cs typeface="Shonar Bangla" pitchFamily="34" charset="0"/>
              </a:rPr>
              <a:t>?</a:t>
            </a:r>
            <a:r>
              <a:rPr lang="bn-BD" sz="3200" dirty="0" smtClean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অর্ঘ্য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বিরচন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1100" dirty="0">
              <a:latin typeface="Shonar Bangla" pitchFamily="34" charset="0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7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318" y="1752600"/>
            <a:ext cx="4921386" cy="327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0318" y="5427076"/>
            <a:ext cx="491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কহিল সে কাছে সরে আসি-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“কুহেলি উত্তরী তলে মাঘের সন্ন্যাসী-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70529"/>
            <a:ext cx="3771900" cy="32586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4783" y="5673298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চাদর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4783" y="371262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“হোক, তবু বসন্তের প্রতি কেন এই তব তীব্র বিমুখতা?”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কহিলাম, “উপেক্ষায় ঋতুরাজে কেন কবি দাও তুমি ব্যাথা?”</a:t>
            </a:r>
          </a:p>
        </p:txBody>
      </p:sp>
    </p:spTree>
    <p:extLst>
      <p:ext uri="{BB962C8B-B14F-4D97-AF65-F5344CB8AC3E}">
        <p14:creationId xmlns:p14="http://schemas.microsoft.com/office/powerpoint/2010/main" val="428613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1"/>
            <a:ext cx="4648200" cy="3124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762000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গিয়াছে চলিয়া ধীরে পুষ্পশূন্য দিগন্তের পথে</a:t>
            </a:r>
            <a:endParaRPr lang="en-US" sz="10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13822"/>
            <a:ext cx="4648200" cy="32917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67212" y="3440716"/>
            <a:ext cx="3495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রিক্ত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হস্ত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=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000" y="4495800"/>
            <a:ext cx="411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রিক্ত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হস্তে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তাহারেই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ভুলিতে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600200"/>
            <a:ext cx="5715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সাহিত্য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86100" y="381000"/>
            <a:ext cx="30480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676400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উন্মনা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ঋতুরাজকে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ব্যাথা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দিচ্ছে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কুহেলী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ঋতুর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লভেনি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কোথা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পুষ্পসাজ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eriod"/>
            </a:pP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20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838200"/>
            <a:ext cx="2667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dirty="0" smtClean="0">
                <a:latin typeface="Shonar Bangla" pitchFamily="34" charset="0"/>
                <a:cs typeface="Shonar Bangla" pitchFamily="34" charset="0"/>
              </a:rPr>
              <a:t>দলীয় কাজ</a:t>
            </a:r>
            <a:endParaRPr lang="en-US" sz="5400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2362200"/>
            <a:ext cx="723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তাহারেই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ঋতুর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সংক্ষেপে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6582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124200" y="-152400"/>
            <a:ext cx="2438400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838200"/>
            <a:ext cx="8839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যারে খুব বেসেছিনু ভালো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++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সে মোরে ছেড়ে চলে গেল ,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ছিল মোর জীবনের ছায়া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++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রেখে গেছে শুধু মায়া । </a:t>
            </a:r>
          </a:p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লাগে না ভালো অপ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রূ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 প্রকৃতি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++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যতই করুক কেউ  মিনতি ,</a:t>
            </a:r>
          </a:p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আমি এখন রিক্ত শূন্য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++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মন পড়ে রয়েছে তার জন্য 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‘তাহারেই পড়ে মনে ‘ কবিতাটি প্রথম কোন পত্রিকায় প্রকাশিত হয়?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‘উপেক্ষায় ঋতুরাজে কেন কবি দাও তুমি ব্যথা ?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–উক্তিটি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 কি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বোঝানো হয়েছে ?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উদ্দীপকের প্রথম দু চরণে  ‘তাহারেই পড়ে মনে ‘ কবিতার  কোন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দিকটি প্রকাশ পেয়েছে ? আলোচনা কর 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উদ্দীপকটি যেন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তাহারেই পড়ে মনে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মর্মবাণী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smtClean="0">
                <a:latin typeface="NikoshBAN" panose="02000000000000000000" pitchFamily="2" charset="0"/>
                <a:cs typeface="NikoshBAN" panose="02000000000000000000" pitchFamily="2" charset="0"/>
              </a:rPr>
              <a:t>ধারণ করেছে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তোমার মতের পক্ষে যুক্তি দাও 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098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n-BD" sz="31900" dirty="0" smtClean="0">
                <a:latin typeface="Shonar Bangla" pitchFamily="34" charset="0"/>
                <a:cs typeface="Shonar Bangla" pitchFamily="34" charset="0"/>
              </a:rPr>
              <a:t>ধন্যবাদ</a:t>
            </a:r>
            <a:endParaRPr lang="en-US" dirty="0">
              <a:latin typeface="Shonar Bangla" pitchFamily="34" charset="0"/>
              <a:cs typeface="Shonar Bangl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00"/>
            <a:ext cx="9144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52166"/>
            <a:ext cx="5181600" cy="29018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4267200" cy="27037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19200" y="2875205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শিমুল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2875205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পলাশ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4879904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বসন্ত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সাঁজ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52" y="152400"/>
            <a:ext cx="4341848" cy="270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8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52399"/>
            <a:ext cx="4548683" cy="2273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399" y="152400"/>
            <a:ext cx="4041001" cy="22730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6140" y="246119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কৃষ্ণচূড়া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252275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স্বর্ণালো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3352800"/>
            <a:ext cx="4368800" cy="3276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61399" y="4957762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 সুফিয়া কামাল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9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endParaRPr lang="en-US" sz="6000" b="1" i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তাহারেই</a:t>
            </a:r>
            <a:r>
              <a:rPr lang="en-US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সুফিয়া</a:t>
            </a:r>
            <a:r>
              <a:rPr lang="en-US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কামাল</a:t>
            </a:r>
            <a:endParaRPr lang="en-US" sz="6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১১৩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05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609600" y="2362200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---------------- 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857250" indent="-857250">
              <a:buFont typeface="+mj-lt"/>
              <a:buAutoNum type="arabicParenR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কাবিতাটি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857250" indent="-857250">
              <a:buFont typeface="+mj-lt"/>
              <a:buAutoNum type="arabicParenR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সুফিয়া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কামাল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বসন্ত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ঋতুর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৪)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তাহারেই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  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149826" y="533400"/>
            <a:ext cx="6851174" cy="1310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6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237" y="228600"/>
            <a:ext cx="3654763" cy="20466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5" b="24865"/>
          <a:stretch/>
        </p:blipFill>
        <p:spPr>
          <a:xfrm>
            <a:off x="612437" y="239332"/>
            <a:ext cx="3800952" cy="204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9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8877577"/>
              </p:ext>
            </p:extLst>
          </p:nvPr>
        </p:nvGraphicFramePr>
        <p:xfrm>
          <a:off x="190500" y="9144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90800" y="17929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 পরিচিতি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1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6" y="228599"/>
            <a:ext cx="4424364" cy="2991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1" y="3581400"/>
            <a:ext cx="4635944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25146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নীরব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ফাগুন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এসেছে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</a:p>
        </p:txBody>
      </p:sp>
    </p:spTree>
    <p:extLst>
      <p:ext uri="{BB962C8B-B14F-4D97-AF65-F5344CB8AC3E}">
        <p14:creationId xmlns:p14="http://schemas.microsoft.com/office/powerpoint/2010/main" val="362080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576</Words>
  <Application>Microsoft Office PowerPoint</Application>
  <PresentationFormat>On-screen Show (4:3)</PresentationFormat>
  <Paragraphs>104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NikoshBAN</vt:lpstr>
      <vt:lpstr>Shonar Bangla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PC</dc:creator>
  <cp:lastModifiedBy>Md. Arif Uddin</cp:lastModifiedBy>
  <cp:revision>203</cp:revision>
  <dcterms:created xsi:type="dcterms:W3CDTF">2006-08-16T00:00:00Z</dcterms:created>
  <dcterms:modified xsi:type="dcterms:W3CDTF">2020-02-16T10:11:29Z</dcterms:modified>
</cp:coreProperties>
</file>