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59" r:id="rId9"/>
    <p:sldId id="261" r:id="rId10"/>
    <p:sldId id="262" r:id="rId11"/>
    <p:sldId id="263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C2A04-5147-451D-A698-09441D5DC30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E2C98-C0DF-4212-97F4-7127CD7CC380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C3361F-C38F-49EC-B212-B82D28B5491B}" type="parTrans" cxnId="{32AD45FF-5918-4D3C-B69A-EF425A24665D}">
      <dgm:prSet/>
      <dgm:spPr/>
      <dgm:t>
        <a:bodyPr/>
        <a:lstStyle/>
        <a:p>
          <a:endParaRPr lang="en-US"/>
        </a:p>
      </dgm:t>
    </dgm:pt>
    <dgm:pt modelId="{383AA86E-A815-4BB2-B21C-AE9D91C52BC4}" type="sibTrans" cxnId="{32AD45FF-5918-4D3C-B69A-EF425A24665D}">
      <dgm:prSet/>
      <dgm:spPr/>
      <dgm:t>
        <a:bodyPr/>
        <a:lstStyle/>
        <a:p>
          <a:endParaRPr lang="en-US"/>
        </a:p>
      </dgm:t>
    </dgm:pt>
    <dgm:pt modelId="{6CD5F118-75C0-4E2E-B997-CC1FE2F4089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9B1A55-1DEC-4171-8C62-461B2C302240}" type="parTrans" cxnId="{81735C7B-1E93-4E6D-B023-C81E69226186}">
      <dgm:prSet/>
      <dgm:spPr/>
      <dgm:t>
        <a:bodyPr/>
        <a:lstStyle/>
        <a:p>
          <a:endParaRPr lang="en-US"/>
        </a:p>
      </dgm:t>
    </dgm:pt>
    <dgm:pt modelId="{AE3018C8-F7B1-4AC7-8582-78C77B1537F2}" type="sibTrans" cxnId="{81735C7B-1E93-4E6D-B023-C81E69226186}">
      <dgm:prSet/>
      <dgm:spPr/>
      <dgm:t>
        <a:bodyPr/>
        <a:lstStyle/>
        <a:p>
          <a:endParaRPr lang="en-US"/>
        </a:p>
      </dgm:t>
    </dgm:pt>
    <dgm:pt modelId="{37E795A4-503E-4EAF-834E-6873BBB571C2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৩।গনতন্ত্র,</a:t>
          </a:r>
          <a:endParaRPr lang="en-US" sz="3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9384FB-B96D-4323-9A9B-0EF535774F71}" type="parTrans" cxnId="{A2E5B73F-FC54-48AF-B5C0-3D13697C4CAE}">
      <dgm:prSet/>
      <dgm:spPr/>
      <dgm:t>
        <a:bodyPr/>
        <a:lstStyle/>
        <a:p>
          <a:endParaRPr lang="en-US"/>
        </a:p>
      </dgm:t>
    </dgm:pt>
    <dgm:pt modelId="{D5AFA07A-434D-4846-A0F1-491BDF7B1556}" type="sibTrans" cxnId="{A2E5B73F-FC54-48AF-B5C0-3D13697C4CAE}">
      <dgm:prSet/>
      <dgm:spPr/>
      <dgm:t>
        <a:bodyPr/>
        <a:lstStyle/>
        <a:p>
          <a:endParaRPr lang="en-US"/>
        </a:p>
      </dgm:t>
    </dgm:pt>
    <dgm:pt modelId="{1A878341-6F84-4812-B58F-4B1AC976B5F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2EB85E-968C-44A7-B1C5-4B5C294ACC70}" type="parTrans" cxnId="{4620A0B4-09E4-4240-B8C2-99C6FADE1939}">
      <dgm:prSet/>
      <dgm:spPr/>
      <dgm:t>
        <a:bodyPr/>
        <a:lstStyle/>
        <a:p>
          <a:endParaRPr lang="en-US"/>
        </a:p>
      </dgm:t>
    </dgm:pt>
    <dgm:pt modelId="{25AFF1B6-AEE2-45C0-B719-EC3028914E96}" type="sibTrans" cxnId="{4620A0B4-09E4-4240-B8C2-99C6FADE1939}">
      <dgm:prSet/>
      <dgm:spPr/>
      <dgm:t>
        <a:bodyPr/>
        <a:lstStyle/>
        <a:p>
          <a:endParaRPr lang="en-US"/>
        </a:p>
      </dgm:t>
    </dgm:pt>
    <dgm:pt modelId="{B864B745-01FC-4FCB-BC38-8BD99AC3F1D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৫।ক্ষতার </a:t>
          </a:r>
          <a:r>
            <a:rPr lang="en-US" sz="3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স্বতন্ত্রীকরন</a:t>
          </a:r>
          <a:r>
            <a: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tx1">
                <a:lumMod val="85000"/>
                <a:lumOff val="1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160F9B-A8ED-4C9A-BE89-3D54CF39D185}" type="parTrans" cxnId="{489366C4-712F-4FF1-8EAA-BE2907D75476}">
      <dgm:prSet/>
      <dgm:spPr/>
      <dgm:t>
        <a:bodyPr/>
        <a:lstStyle/>
        <a:p>
          <a:endParaRPr lang="en-US"/>
        </a:p>
      </dgm:t>
    </dgm:pt>
    <dgm:pt modelId="{2AED309A-B42B-45A2-91E2-8678E09AAAD2}" type="sibTrans" cxnId="{489366C4-712F-4FF1-8EAA-BE2907D75476}">
      <dgm:prSet/>
      <dgm:spPr/>
      <dgm:t>
        <a:bodyPr/>
        <a:lstStyle/>
        <a:p>
          <a:endParaRPr lang="en-US"/>
        </a:p>
      </dgm:t>
    </dgm:pt>
    <dgm:pt modelId="{2D8E2926-3AA0-490A-AE10-D903056D20DC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</a:t>
          </a:r>
          <a:r>
            <a:rPr lang="en-US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r>
            <a:rPr lang="en-US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4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DDA8FE-EFEE-445F-AF62-9E24DC062D50}" type="parTrans" cxnId="{5263B3D3-C526-40BD-A2FD-65AB6BC9AD11}">
      <dgm:prSet/>
      <dgm:spPr/>
      <dgm:t>
        <a:bodyPr/>
        <a:lstStyle/>
        <a:p>
          <a:endParaRPr lang="en-US"/>
        </a:p>
      </dgm:t>
    </dgm:pt>
    <dgm:pt modelId="{EA7BBE6D-37C2-4741-BE5F-0E6E51D35349}" type="sibTrans" cxnId="{5263B3D3-C526-40BD-A2FD-65AB6BC9AD11}">
      <dgm:prSet/>
      <dgm:spPr/>
      <dgm:t>
        <a:bodyPr/>
        <a:lstStyle/>
        <a:p>
          <a:endParaRPr lang="en-US"/>
        </a:p>
      </dgm:t>
    </dgm:pt>
    <dgm:pt modelId="{43D23A51-0FD0-40F7-84A2-275419997D3B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দায়িত্বশীল</a:t>
          </a:r>
          <a:r>
            <a: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r>
            <a: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876000-C097-43CD-80F8-2B65F2317AEE}" type="parTrans" cxnId="{C357A4FD-44A6-4F04-A445-92F78E87AC58}">
      <dgm:prSet/>
      <dgm:spPr/>
      <dgm:t>
        <a:bodyPr/>
        <a:lstStyle/>
        <a:p>
          <a:endParaRPr lang="en-US"/>
        </a:p>
      </dgm:t>
    </dgm:pt>
    <dgm:pt modelId="{76BBFF63-0222-406C-A6CC-024A1B937A71}" type="sibTrans" cxnId="{C357A4FD-44A6-4F04-A445-92F78E87AC58}">
      <dgm:prSet/>
      <dgm:spPr/>
      <dgm:t>
        <a:bodyPr/>
        <a:lstStyle/>
        <a:p>
          <a:endParaRPr lang="en-US"/>
        </a:p>
      </dgm:t>
    </dgm:pt>
    <dgm:pt modelId="{C9A8D201-AAB7-418D-BA27-B2CBA8DAB1B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3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ক্ষমতার</a:t>
          </a:r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বিকেন্দ্রীকরণ</a:t>
          </a:r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A9B881-9348-4384-9A8D-5B4289406082}" type="parTrans" cxnId="{FF5106C7-0772-4105-AF29-56E87AB70888}">
      <dgm:prSet/>
      <dgm:spPr/>
      <dgm:t>
        <a:bodyPr/>
        <a:lstStyle/>
        <a:p>
          <a:endParaRPr lang="en-US"/>
        </a:p>
      </dgm:t>
    </dgm:pt>
    <dgm:pt modelId="{3A0EAB64-3929-4E03-A426-B2E61A2F67F1}" type="sibTrans" cxnId="{FF5106C7-0772-4105-AF29-56E87AB70888}">
      <dgm:prSet/>
      <dgm:spPr/>
      <dgm:t>
        <a:bodyPr/>
        <a:lstStyle/>
        <a:p>
          <a:endParaRPr lang="en-US"/>
        </a:p>
      </dgm:t>
    </dgm:pt>
    <dgm:pt modelId="{9F08D7DC-B18C-4ED2-898F-86A08AD5877E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সদাসতর্ক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জনমত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E8CBE4-E57F-4680-9E71-EAF0FA28BBF1}" type="parTrans" cxnId="{6720125A-CC03-4801-BF86-0924B833AC2D}">
      <dgm:prSet/>
      <dgm:spPr/>
      <dgm:t>
        <a:bodyPr/>
        <a:lstStyle/>
        <a:p>
          <a:endParaRPr lang="en-US"/>
        </a:p>
      </dgm:t>
    </dgm:pt>
    <dgm:pt modelId="{43E3CE8B-084F-4847-AF96-79BA52D1F0C2}" type="sibTrans" cxnId="{6720125A-CC03-4801-BF86-0924B833AC2D}">
      <dgm:prSet/>
      <dgm:spPr/>
      <dgm:t>
        <a:bodyPr/>
        <a:lstStyle/>
        <a:p>
          <a:endParaRPr lang="en-US"/>
        </a:p>
      </dgm:t>
    </dgm:pt>
    <dgm:pt modelId="{FBD6EBE3-2235-40F7-A0A3-FF150E05BAF4}" type="pres">
      <dgm:prSet presAssocID="{BA3C2A04-5147-451D-A698-09441D5DC30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65DEFDE-1354-40A3-A6D3-D66F5A8F21A0}" type="pres">
      <dgm:prSet presAssocID="{153E2C98-C0DF-4212-97F4-7127CD7CC380}" presName="compNode" presStyleCnt="0"/>
      <dgm:spPr/>
    </dgm:pt>
    <dgm:pt modelId="{90EEA1B5-69B2-4292-9901-0890C202AAE1}" type="pres">
      <dgm:prSet presAssocID="{153E2C98-C0DF-4212-97F4-7127CD7CC380}" presName="dummyConnPt" presStyleCnt="0"/>
      <dgm:spPr/>
    </dgm:pt>
    <dgm:pt modelId="{AC224029-8653-43C5-BDE4-35EDC5EC6648}" type="pres">
      <dgm:prSet presAssocID="{153E2C98-C0DF-4212-97F4-7127CD7CC380}" presName="node" presStyleLbl="node1" presStyleIdx="0" presStyleCnt="9" custLinFactNeighborX="-40268" custLinFactNeighborY="1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66AAF-B301-4416-B4D0-478BFAE98548}" type="pres">
      <dgm:prSet presAssocID="{383AA86E-A815-4BB2-B21C-AE9D91C52BC4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DD640596-CC9C-4EC6-AEDE-C83472BDDB3F}" type="pres">
      <dgm:prSet presAssocID="{6CD5F118-75C0-4E2E-B997-CC1FE2F40897}" presName="compNode" presStyleCnt="0"/>
      <dgm:spPr/>
    </dgm:pt>
    <dgm:pt modelId="{E8C11B72-5738-41C7-B805-B0F6CD0B7CDC}" type="pres">
      <dgm:prSet presAssocID="{6CD5F118-75C0-4E2E-B997-CC1FE2F40897}" presName="dummyConnPt" presStyleCnt="0"/>
      <dgm:spPr/>
    </dgm:pt>
    <dgm:pt modelId="{C00225AF-A47E-4E22-A971-E299F94C6351}" type="pres">
      <dgm:prSet presAssocID="{6CD5F118-75C0-4E2E-B997-CC1FE2F40897}" presName="node" presStyleLbl="node1" presStyleIdx="1" presStyleCnt="9" custLinFactNeighborX="-36715" custLinFactNeighborY="5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2421B-BB52-4529-90F8-8411F4DDBD44}" type="pres">
      <dgm:prSet presAssocID="{AE3018C8-F7B1-4AC7-8582-78C77B1537F2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3D30B987-658E-4352-B6DB-5B87B1ED0AF7}" type="pres">
      <dgm:prSet presAssocID="{37E795A4-503E-4EAF-834E-6873BBB571C2}" presName="compNode" presStyleCnt="0"/>
      <dgm:spPr/>
    </dgm:pt>
    <dgm:pt modelId="{6F70E2AE-FF2A-4FC7-B695-E598696961AE}" type="pres">
      <dgm:prSet presAssocID="{37E795A4-503E-4EAF-834E-6873BBB571C2}" presName="dummyConnPt" presStyleCnt="0"/>
      <dgm:spPr/>
    </dgm:pt>
    <dgm:pt modelId="{AB9B9A42-53CC-4B14-B53D-5EEA5150CE02}" type="pres">
      <dgm:prSet presAssocID="{37E795A4-503E-4EAF-834E-6873BBB571C2}" presName="node" presStyleLbl="node1" presStyleIdx="2" presStyleCnt="9" custLinFactNeighborX="-29609" custLinFactNeighborY="-6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558DF-1075-4090-94A5-26BA6148E9CF}" type="pres">
      <dgm:prSet presAssocID="{D5AFA07A-434D-4846-A0F1-491BDF7B1556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EFA8991A-BAEB-43A1-B959-DB649D491115}" type="pres">
      <dgm:prSet presAssocID="{1A878341-6F84-4812-B58F-4B1AC976B5F7}" presName="compNode" presStyleCnt="0"/>
      <dgm:spPr/>
    </dgm:pt>
    <dgm:pt modelId="{06AC99F0-239A-4C0F-A035-FD73DB19EC34}" type="pres">
      <dgm:prSet presAssocID="{1A878341-6F84-4812-B58F-4B1AC976B5F7}" presName="dummyConnPt" presStyleCnt="0"/>
      <dgm:spPr/>
    </dgm:pt>
    <dgm:pt modelId="{94801F12-DBBF-46D8-99A1-F6419B7C4C5E}" type="pres">
      <dgm:prSet presAssocID="{1A878341-6F84-4812-B58F-4B1AC976B5F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07C73-A54F-4C84-B7E5-57AFAFB9BEF9}" type="pres">
      <dgm:prSet presAssocID="{25AFF1B6-AEE2-45C0-B719-EC3028914E96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7AA419AB-9E93-436A-BD56-6E21A88B0E64}" type="pres">
      <dgm:prSet presAssocID="{B864B745-01FC-4FCB-BC38-8BD99AC3F1D0}" presName="compNode" presStyleCnt="0"/>
      <dgm:spPr/>
    </dgm:pt>
    <dgm:pt modelId="{FB531419-E33F-4716-8139-4CEC1316B3F7}" type="pres">
      <dgm:prSet presAssocID="{B864B745-01FC-4FCB-BC38-8BD99AC3F1D0}" presName="dummyConnPt" presStyleCnt="0"/>
      <dgm:spPr/>
    </dgm:pt>
    <dgm:pt modelId="{1E5F7130-DC99-4AF5-90CA-A127497D09DF}" type="pres">
      <dgm:prSet presAssocID="{B864B745-01FC-4FCB-BC38-8BD99AC3F1D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6C1BB-F0C2-4AD6-A86C-5F67B2956A7C}" type="pres">
      <dgm:prSet presAssocID="{2AED309A-B42B-45A2-91E2-8678E09AAAD2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69AC4C4E-B83C-4496-8F9D-EC8600EDDF68}" type="pres">
      <dgm:prSet presAssocID="{2D8E2926-3AA0-490A-AE10-D903056D20DC}" presName="compNode" presStyleCnt="0"/>
      <dgm:spPr/>
    </dgm:pt>
    <dgm:pt modelId="{73540922-42E0-42E0-93B3-02012C68CAE1}" type="pres">
      <dgm:prSet presAssocID="{2D8E2926-3AA0-490A-AE10-D903056D20DC}" presName="dummyConnPt" presStyleCnt="0"/>
      <dgm:spPr/>
    </dgm:pt>
    <dgm:pt modelId="{2B5E950B-DD29-4AB9-A320-384A4CB57B19}" type="pres">
      <dgm:prSet presAssocID="{2D8E2926-3AA0-490A-AE10-D903056D20DC}" presName="node" presStyleLbl="node1" presStyleIdx="5" presStyleCnt="9" custLinFactNeighborX="-2369" custLinFactNeighborY="-6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D78BB-EAE4-4410-AC71-B42097DCE818}" type="pres">
      <dgm:prSet presAssocID="{EA7BBE6D-37C2-4741-BE5F-0E6E51D3534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CE459FA4-A311-445F-A5F5-40AB36C6743E}" type="pres">
      <dgm:prSet presAssocID="{43D23A51-0FD0-40F7-84A2-275419997D3B}" presName="compNode" presStyleCnt="0"/>
      <dgm:spPr/>
    </dgm:pt>
    <dgm:pt modelId="{F5E9C2A5-293B-49A0-8FA3-CFDAAF7B30F6}" type="pres">
      <dgm:prSet presAssocID="{43D23A51-0FD0-40F7-84A2-275419997D3B}" presName="dummyConnPt" presStyleCnt="0"/>
      <dgm:spPr/>
    </dgm:pt>
    <dgm:pt modelId="{31B513DC-EB0E-44B0-A963-750CD0908509}" type="pres">
      <dgm:prSet presAssocID="{43D23A51-0FD0-40F7-84A2-275419997D3B}" presName="node" presStyleLbl="node1" presStyleIdx="6" presStyleCnt="9" custLinFactNeighborX="29609" custLinFactNeighborY="-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2743A-F45F-4720-A8A3-45B6CACD8EE6}" type="pres">
      <dgm:prSet presAssocID="{76BBFF63-0222-406C-A6CC-024A1B937A71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D609AF6A-D37D-4E16-8D8C-91492974E7DC}" type="pres">
      <dgm:prSet presAssocID="{C9A8D201-AAB7-418D-BA27-B2CBA8DAB1BA}" presName="compNode" presStyleCnt="0"/>
      <dgm:spPr/>
    </dgm:pt>
    <dgm:pt modelId="{EDC215DF-369A-471F-AED2-8A521694FDFD}" type="pres">
      <dgm:prSet presAssocID="{C9A8D201-AAB7-418D-BA27-B2CBA8DAB1BA}" presName="dummyConnPt" presStyleCnt="0"/>
      <dgm:spPr/>
    </dgm:pt>
    <dgm:pt modelId="{1A00BEF0-D6A1-4C58-9DF5-4562BCB1B04A}" type="pres">
      <dgm:prSet presAssocID="{C9A8D201-AAB7-418D-BA27-B2CBA8DAB1BA}" presName="node" presStyleLbl="node1" presStyleIdx="7" presStyleCnt="9" custLinFactNeighborX="30201" custLinFactNeighborY="-3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18BCB-BA14-4CA5-901A-0CD75FECC11D}" type="pres">
      <dgm:prSet presAssocID="{3A0EAB64-3929-4E03-A426-B2E61A2F67F1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A25D8EC6-9807-4981-B0AD-E0F1DD64B640}" type="pres">
      <dgm:prSet presAssocID="{9F08D7DC-B18C-4ED2-898F-86A08AD5877E}" presName="compNode" presStyleCnt="0"/>
      <dgm:spPr/>
    </dgm:pt>
    <dgm:pt modelId="{9A09583A-3CCD-48E5-B69A-FF343E3B9EA3}" type="pres">
      <dgm:prSet presAssocID="{9F08D7DC-B18C-4ED2-898F-86A08AD5877E}" presName="dummyConnPt" presStyleCnt="0"/>
      <dgm:spPr/>
    </dgm:pt>
    <dgm:pt modelId="{C30FB5E0-46FD-4486-BDB4-30C551BF6422}" type="pres">
      <dgm:prSet presAssocID="{9F08D7DC-B18C-4ED2-898F-86A08AD5877E}" presName="node" presStyleLbl="node1" presStyleIdx="8" presStyleCnt="9" custLinFactNeighborX="34346" custLinFactNeighborY="-3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8D793-BCD6-4117-81F1-6CED4E8D61A3}" type="presOf" srcId="{EA7BBE6D-37C2-4741-BE5F-0E6E51D35349}" destId="{FD7D78BB-EAE4-4410-AC71-B42097DCE818}" srcOrd="0" destOrd="0" presId="urn:microsoft.com/office/officeart/2005/8/layout/bProcess4"/>
    <dgm:cxn modelId="{F64768E1-283B-4C1A-B71D-AE1C06032AAD}" type="presOf" srcId="{2D8E2926-3AA0-490A-AE10-D903056D20DC}" destId="{2B5E950B-DD29-4AB9-A320-384A4CB57B19}" srcOrd="0" destOrd="0" presId="urn:microsoft.com/office/officeart/2005/8/layout/bProcess4"/>
    <dgm:cxn modelId="{C0C7307F-7AD4-43D0-9414-B73AF75A2A4D}" type="presOf" srcId="{9F08D7DC-B18C-4ED2-898F-86A08AD5877E}" destId="{C30FB5E0-46FD-4486-BDB4-30C551BF6422}" srcOrd="0" destOrd="0" presId="urn:microsoft.com/office/officeart/2005/8/layout/bProcess4"/>
    <dgm:cxn modelId="{458D6D82-3A5A-484C-B1E5-A1B8E58A20E6}" type="presOf" srcId="{383AA86E-A815-4BB2-B21C-AE9D91C52BC4}" destId="{32D66AAF-B301-4416-B4D0-478BFAE98548}" srcOrd="0" destOrd="0" presId="urn:microsoft.com/office/officeart/2005/8/layout/bProcess4"/>
    <dgm:cxn modelId="{FF5106C7-0772-4105-AF29-56E87AB70888}" srcId="{BA3C2A04-5147-451D-A698-09441D5DC300}" destId="{C9A8D201-AAB7-418D-BA27-B2CBA8DAB1BA}" srcOrd="7" destOrd="0" parTransId="{F9A9B881-9348-4384-9A8D-5B4289406082}" sibTransId="{3A0EAB64-3929-4E03-A426-B2E61A2F67F1}"/>
    <dgm:cxn modelId="{3F150B0C-4884-4589-9CB7-94B3BF7DBF42}" type="presOf" srcId="{25AFF1B6-AEE2-45C0-B719-EC3028914E96}" destId="{76D07C73-A54F-4C84-B7E5-57AFAFB9BEF9}" srcOrd="0" destOrd="0" presId="urn:microsoft.com/office/officeart/2005/8/layout/bProcess4"/>
    <dgm:cxn modelId="{374E7749-3BB2-4248-831B-9619F823F6B4}" type="presOf" srcId="{37E795A4-503E-4EAF-834E-6873BBB571C2}" destId="{AB9B9A42-53CC-4B14-B53D-5EEA5150CE02}" srcOrd="0" destOrd="0" presId="urn:microsoft.com/office/officeart/2005/8/layout/bProcess4"/>
    <dgm:cxn modelId="{9E702F04-B41A-47EF-ACA2-F861F811525C}" type="presOf" srcId="{B864B745-01FC-4FCB-BC38-8BD99AC3F1D0}" destId="{1E5F7130-DC99-4AF5-90CA-A127497D09DF}" srcOrd="0" destOrd="0" presId="urn:microsoft.com/office/officeart/2005/8/layout/bProcess4"/>
    <dgm:cxn modelId="{9D14F0D7-F415-4120-8EAC-7460AAD1B741}" type="presOf" srcId="{1A878341-6F84-4812-B58F-4B1AC976B5F7}" destId="{94801F12-DBBF-46D8-99A1-F6419B7C4C5E}" srcOrd="0" destOrd="0" presId="urn:microsoft.com/office/officeart/2005/8/layout/bProcess4"/>
    <dgm:cxn modelId="{869EEE9D-D680-4070-95A0-ECD9E219B313}" type="presOf" srcId="{6CD5F118-75C0-4E2E-B997-CC1FE2F40897}" destId="{C00225AF-A47E-4E22-A971-E299F94C6351}" srcOrd="0" destOrd="0" presId="urn:microsoft.com/office/officeart/2005/8/layout/bProcess4"/>
    <dgm:cxn modelId="{FB472F8F-4A33-4C86-9E18-CF577D416279}" type="presOf" srcId="{D5AFA07A-434D-4846-A0F1-491BDF7B1556}" destId="{6FC558DF-1075-4090-94A5-26BA6148E9CF}" srcOrd="0" destOrd="0" presId="urn:microsoft.com/office/officeart/2005/8/layout/bProcess4"/>
    <dgm:cxn modelId="{32AD45FF-5918-4D3C-B69A-EF425A24665D}" srcId="{BA3C2A04-5147-451D-A698-09441D5DC300}" destId="{153E2C98-C0DF-4212-97F4-7127CD7CC380}" srcOrd="0" destOrd="0" parTransId="{32C3361F-C38F-49EC-B212-B82D28B5491B}" sibTransId="{383AA86E-A815-4BB2-B21C-AE9D91C52BC4}"/>
    <dgm:cxn modelId="{5263B3D3-C526-40BD-A2FD-65AB6BC9AD11}" srcId="{BA3C2A04-5147-451D-A698-09441D5DC300}" destId="{2D8E2926-3AA0-490A-AE10-D903056D20DC}" srcOrd="5" destOrd="0" parTransId="{23DDA8FE-EFEE-445F-AF62-9E24DC062D50}" sibTransId="{EA7BBE6D-37C2-4741-BE5F-0E6E51D35349}"/>
    <dgm:cxn modelId="{5ABBA31D-4582-4160-A117-F03DF7601CAA}" type="presOf" srcId="{153E2C98-C0DF-4212-97F4-7127CD7CC380}" destId="{AC224029-8653-43C5-BDE4-35EDC5EC6648}" srcOrd="0" destOrd="0" presId="urn:microsoft.com/office/officeart/2005/8/layout/bProcess4"/>
    <dgm:cxn modelId="{489366C4-712F-4FF1-8EAA-BE2907D75476}" srcId="{BA3C2A04-5147-451D-A698-09441D5DC300}" destId="{B864B745-01FC-4FCB-BC38-8BD99AC3F1D0}" srcOrd="4" destOrd="0" parTransId="{19160F9B-A8ED-4C9A-BE89-3D54CF39D185}" sibTransId="{2AED309A-B42B-45A2-91E2-8678E09AAAD2}"/>
    <dgm:cxn modelId="{256EBA92-8E10-4873-9A91-009236AAF66F}" type="presOf" srcId="{2AED309A-B42B-45A2-91E2-8678E09AAAD2}" destId="{B906C1BB-F0C2-4AD6-A86C-5F67B2956A7C}" srcOrd="0" destOrd="0" presId="urn:microsoft.com/office/officeart/2005/8/layout/bProcess4"/>
    <dgm:cxn modelId="{2E504612-8315-406F-8B6D-FA08C3B24D38}" type="presOf" srcId="{C9A8D201-AAB7-418D-BA27-B2CBA8DAB1BA}" destId="{1A00BEF0-D6A1-4C58-9DF5-4562BCB1B04A}" srcOrd="0" destOrd="0" presId="urn:microsoft.com/office/officeart/2005/8/layout/bProcess4"/>
    <dgm:cxn modelId="{6720125A-CC03-4801-BF86-0924B833AC2D}" srcId="{BA3C2A04-5147-451D-A698-09441D5DC300}" destId="{9F08D7DC-B18C-4ED2-898F-86A08AD5877E}" srcOrd="8" destOrd="0" parTransId="{5FE8CBE4-E57F-4680-9E71-EAF0FA28BBF1}" sibTransId="{43E3CE8B-084F-4847-AF96-79BA52D1F0C2}"/>
    <dgm:cxn modelId="{81735C7B-1E93-4E6D-B023-C81E69226186}" srcId="{BA3C2A04-5147-451D-A698-09441D5DC300}" destId="{6CD5F118-75C0-4E2E-B997-CC1FE2F40897}" srcOrd="1" destOrd="0" parTransId="{689B1A55-1DEC-4171-8C62-461B2C302240}" sibTransId="{AE3018C8-F7B1-4AC7-8582-78C77B1537F2}"/>
    <dgm:cxn modelId="{7087407B-6F1F-4BA9-A7FD-47212080B92E}" type="presOf" srcId="{AE3018C8-F7B1-4AC7-8582-78C77B1537F2}" destId="{E4F2421B-BB52-4529-90F8-8411F4DDBD44}" srcOrd="0" destOrd="0" presId="urn:microsoft.com/office/officeart/2005/8/layout/bProcess4"/>
    <dgm:cxn modelId="{BF2BE936-71D6-44DD-B64B-6483DDA3E6A6}" type="presOf" srcId="{43D23A51-0FD0-40F7-84A2-275419997D3B}" destId="{31B513DC-EB0E-44B0-A963-750CD0908509}" srcOrd="0" destOrd="0" presId="urn:microsoft.com/office/officeart/2005/8/layout/bProcess4"/>
    <dgm:cxn modelId="{A2E5B73F-FC54-48AF-B5C0-3D13697C4CAE}" srcId="{BA3C2A04-5147-451D-A698-09441D5DC300}" destId="{37E795A4-503E-4EAF-834E-6873BBB571C2}" srcOrd="2" destOrd="0" parTransId="{BF9384FB-B96D-4323-9A9B-0EF535774F71}" sibTransId="{D5AFA07A-434D-4846-A0F1-491BDF7B1556}"/>
    <dgm:cxn modelId="{0EB98FCE-171A-4941-A8D3-6C3DE3F2E917}" type="presOf" srcId="{3A0EAB64-3929-4E03-A426-B2E61A2F67F1}" destId="{49B18BCB-BA14-4CA5-901A-0CD75FECC11D}" srcOrd="0" destOrd="0" presId="urn:microsoft.com/office/officeart/2005/8/layout/bProcess4"/>
    <dgm:cxn modelId="{C357A4FD-44A6-4F04-A445-92F78E87AC58}" srcId="{BA3C2A04-5147-451D-A698-09441D5DC300}" destId="{43D23A51-0FD0-40F7-84A2-275419997D3B}" srcOrd="6" destOrd="0" parTransId="{E9876000-C097-43CD-80F8-2B65F2317AEE}" sibTransId="{76BBFF63-0222-406C-A6CC-024A1B937A71}"/>
    <dgm:cxn modelId="{365DA4B7-8EF4-472D-B57E-7EB92566A7A9}" type="presOf" srcId="{BA3C2A04-5147-451D-A698-09441D5DC300}" destId="{FBD6EBE3-2235-40F7-A0A3-FF150E05BAF4}" srcOrd="0" destOrd="0" presId="urn:microsoft.com/office/officeart/2005/8/layout/bProcess4"/>
    <dgm:cxn modelId="{2F06ECEF-1068-4B34-AF8C-E3B115F878D5}" type="presOf" srcId="{76BBFF63-0222-406C-A6CC-024A1B937A71}" destId="{1B72743A-F45F-4720-A8A3-45B6CACD8EE6}" srcOrd="0" destOrd="0" presId="urn:microsoft.com/office/officeart/2005/8/layout/bProcess4"/>
    <dgm:cxn modelId="{4620A0B4-09E4-4240-B8C2-99C6FADE1939}" srcId="{BA3C2A04-5147-451D-A698-09441D5DC300}" destId="{1A878341-6F84-4812-B58F-4B1AC976B5F7}" srcOrd="3" destOrd="0" parTransId="{612EB85E-968C-44A7-B1C5-4B5C294ACC70}" sibTransId="{25AFF1B6-AEE2-45C0-B719-EC3028914E96}"/>
    <dgm:cxn modelId="{C7F7787D-5645-4E6B-A52E-B15801335DEE}" type="presParOf" srcId="{FBD6EBE3-2235-40F7-A0A3-FF150E05BAF4}" destId="{E65DEFDE-1354-40A3-A6D3-D66F5A8F21A0}" srcOrd="0" destOrd="0" presId="urn:microsoft.com/office/officeart/2005/8/layout/bProcess4"/>
    <dgm:cxn modelId="{BA740052-0378-4EC3-9831-DD551CCD9F0B}" type="presParOf" srcId="{E65DEFDE-1354-40A3-A6D3-D66F5A8F21A0}" destId="{90EEA1B5-69B2-4292-9901-0890C202AAE1}" srcOrd="0" destOrd="0" presId="urn:microsoft.com/office/officeart/2005/8/layout/bProcess4"/>
    <dgm:cxn modelId="{52FE4A78-CA21-4923-9AB5-0C9ADFA35A5E}" type="presParOf" srcId="{E65DEFDE-1354-40A3-A6D3-D66F5A8F21A0}" destId="{AC224029-8653-43C5-BDE4-35EDC5EC6648}" srcOrd="1" destOrd="0" presId="urn:microsoft.com/office/officeart/2005/8/layout/bProcess4"/>
    <dgm:cxn modelId="{7CF70286-8347-4300-9345-F0AE09A43E2D}" type="presParOf" srcId="{FBD6EBE3-2235-40F7-A0A3-FF150E05BAF4}" destId="{32D66AAF-B301-4416-B4D0-478BFAE98548}" srcOrd="1" destOrd="0" presId="urn:microsoft.com/office/officeart/2005/8/layout/bProcess4"/>
    <dgm:cxn modelId="{F578E21E-0FC5-4ECE-A3A3-EE488BE0B0F2}" type="presParOf" srcId="{FBD6EBE3-2235-40F7-A0A3-FF150E05BAF4}" destId="{DD640596-CC9C-4EC6-AEDE-C83472BDDB3F}" srcOrd="2" destOrd="0" presId="urn:microsoft.com/office/officeart/2005/8/layout/bProcess4"/>
    <dgm:cxn modelId="{4F3C5778-8668-4002-917C-B35B924AB409}" type="presParOf" srcId="{DD640596-CC9C-4EC6-AEDE-C83472BDDB3F}" destId="{E8C11B72-5738-41C7-B805-B0F6CD0B7CDC}" srcOrd="0" destOrd="0" presId="urn:microsoft.com/office/officeart/2005/8/layout/bProcess4"/>
    <dgm:cxn modelId="{6DBB0404-1F12-4774-948F-79B77597DAD2}" type="presParOf" srcId="{DD640596-CC9C-4EC6-AEDE-C83472BDDB3F}" destId="{C00225AF-A47E-4E22-A971-E299F94C6351}" srcOrd="1" destOrd="0" presId="urn:microsoft.com/office/officeart/2005/8/layout/bProcess4"/>
    <dgm:cxn modelId="{9900B25F-1773-44BE-BDA1-10EF1EF74E70}" type="presParOf" srcId="{FBD6EBE3-2235-40F7-A0A3-FF150E05BAF4}" destId="{E4F2421B-BB52-4529-90F8-8411F4DDBD44}" srcOrd="3" destOrd="0" presId="urn:microsoft.com/office/officeart/2005/8/layout/bProcess4"/>
    <dgm:cxn modelId="{7AE602AB-4B54-4EDD-B970-275641624EAF}" type="presParOf" srcId="{FBD6EBE3-2235-40F7-A0A3-FF150E05BAF4}" destId="{3D30B987-658E-4352-B6DB-5B87B1ED0AF7}" srcOrd="4" destOrd="0" presId="urn:microsoft.com/office/officeart/2005/8/layout/bProcess4"/>
    <dgm:cxn modelId="{8367305E-533A-49CE-A349-F8C4E93F7C9D}" type="presParOf" srcId="{3D30B987-658E-4352-B6DB-5B87B1ED0AF7}" destId="{6F70E2AE-FF2A-4FC7-B695-E598696961AE}" srcOrd="0" destOrd="0" presId="urn:microsoft.com/office/officeart/2005/8/layout/bProcess4"/>
    <dgm:cxn modelId="{C1A1B48B-84BB-42C5-80F0-48633A2A6381}" type="presParOf" srcId="{3D30B987-658E-4352-B6DB-5B87B1ED0AF7}" destId="{AB9B9A42-53CC-4B14-B53D-5EEA5150CE02}" srcOrd="1" destOrd="0" presId="urn:microsoft.com/office/officeart/2005/8/layout/bProcess4"/>
    <dgm:cxn modelId="{91D22ED8-18FD-4B7D-AF82-261290A7D91F}" type="presParOf" srcId="{FBD6EBE3-2235-40F7-A0A3-FF150E05BAF4}" destId="{6FC558DF-1075-4090-94A5-26BA6148E9CF}" srcOrd="5" destOrd="0" presId="urn:microsoft.com/office/officeart/2005/8/layout/bProcess4"/>
    <dgm:cxn modelId="{A330F57A-0F6C-4CD4-AC92-E90C5FF32471}" type="presParOf" srcId="{FBD6EBE3-2235-40F7-A0A3-FF150E05BAF4}" destId="{EFA8991A-BAEB-43A1-B959-DB649D491115}" srcOrd="6" destOrd="0" presId="urn:microsoft.com/office/officeart/2005/8/layout/bProcess4"/>
    <dgm:cxn modelId="{88306998-ABEA-454B-81E7-5F2F6A6A9BEC}" type="presParOf" srcId="{EFA8991A-BAEB-43A1-B959-DB649D491115}" destId="{06AC99F0-239A-4C0F-A035-FD73DB19EC34}" srcOrd="0" destOrd="0" presId="urn:microsoft.com/office/officeart/2005/8/layout/bProcess4"/>
    <dgm:cxn modelId="{62A55902-3CAB-46C3-8E11-4FF1C218135F}" type="presParOf" srcId="{EFA8991A-BAEB-43A1-B959-DB649D491115}" destId="{94801F12-DBBF-46D8-99A1-F6419B7C4C5E}" srcOrd="1" destOrd="0" presId="urn:microsoft.com/office/officeart/2005/8/layout/bProcess4"/>
    <dgm:cxn modelId="{F856E116-0729-4A05-A0E6-31C96420C394}" type="presParOf" srcId="{FBD6EBE3-2235-40F7-A0A3-FF150E05BAF4}" destId="{76D07C73-A54F-4C84-B7E5-57AFAFB9BEF9}" srcOrd="7" destOrd="0" presId="urn:microsoft.com/office/officeart/2005/8/layout/bProcess4"/>
    <dgm:cxn modelId="{5BBEAAE1-864D-46FB-A1C0-FFA8842C6E74}" type="presParOf" srcId="{FBD6EBE3-2235-40F7-A0A3-FF150E05BAF4}" destId="{7AA419AB-9E93-436A-BD56-6E21A88B0E64}" srcOrd="8" destOrd="0" presId="urn:microsoft.com/office/officeart/2005/8/layout/bProcess4"/>
    <dgm:cxn modelId="{40856354-E8B8-45A0-8B91-F73B21D8A2B3}" type="presParOf" srcId="{7AA419AB-9E93-436A-BD56-6E21A88B0E64}" destId="{FB531419-E33F-4716-8139-4CEC1316B3F7}" srcOrd="0" destOrd="0" presId="urn:microsoft.com/office/officeart/2005/8/layout/bProcess4"/>
    <dgm:cxn modelId="{37D11185-85CD-4EE7-9072-A19DECC0675F}" type="presParOf" srcId="{7AA419AB-9E93-436A-BD56-6E21A88B0E64}" destId="{1E5F7130-DC99-4AF5-90CA-A127497D09DF}" srcOrd="1" destOrd="0" presId="urn:microsoft.com/office/officeart/2005/8/layout/bProcess4"/>
    <dgm:cxn modelId="{E96218A6-F292-4730-BE38-F8EA614FC64B}" type="presParOf" srcId="{FBD6EBE3-2235-40F7-A0A3-FF150E05BAF4}" destId="{B906C1BB-F0C2-4AD6-A86C-5F67B2956A7C}" srcOrd="9" destOrd="0" presId="urn:microsoft.com/office/officeart/2005/8/layout/bProcess4"/>
    <dgm:cxn modelId="{DE71F0F5-9723-4400-93B4-20348AE688C2}" type="presParOf" srcId="{FBD6EBE3-2235-40F7-A0A3-FF150E05BAF4}" destId="{69AC4C4E-B83C-4496-8F9D-EC8600EDDF68}" srcOrd="10" destOrd="0" presId="urn:microsoft.com/office/officeart/2005/8/layout/bProcess4"/>
    <dgm:cxn modelId="{730C80EE-DC21-4413-B267-3BFAD60BD30C}" type="presParOf" srcId="{69AC4C4E-B83C-4496-8F9D-EC8600EDDF68}" destId="{73540922-42E0-42E0-93B3-02012C68CAE1}" srcOrd="0" destOrd="0" presId="urn:microsoft.com/office/officeart/2005/8/layout/bProcess4"/>
    <dgm:cxn modelId="{56B28196-BF27-424B-BC5D-4E22E165ED9F}" type="presParOf" srcId="{69AC4C4E-B83C-4496-8F9D-EC8600EDDF68}" destId="{2B5E950B-DD29-4AB9-A320-384A4CB57B19}" srcOrd="1" destOrd="0" presId="urn:microsoft.com/office/officeart/2005/8/layout/bProcess4"/>
    <dgm:cxn modelId="{8FAB9562-BA5C-4A10-9F4F-14FF7591FC9D}" type="presParOf" srcId="{FBD6EBE3-2235-40F7-A0A3-FF150E05BAF4}" destId="{FD7D78BB-EAE4-4410-AC71-B42097DCE818}" srcOrd="11" destOrd="0" presId="urn:microsoft.com/office/officeart/2005/8/layout/bProcess4"/>
    <dgm:cxn modelId="{3600AB37-7E18-47BD-8405-CF28D1C4B27F}" type="presParOf" srcId="{FBD6EBE3-2235-40F7-A0A3-FF150E05BAF4}" destId="{CE459FA4-A311-445F-A5F5-40AB36C6743E}" srcOrd="12" destOrd="0" presId="urn:microsoft.com/office/officeart/2005/8/layout/bProcess4"/>
    <dgm:cxn modelId="{CB4D7246-F341-427A-BF50-2577E57540EE}" type="presParOf" srcId="{CE459FA4-A311-445F-A5F5-40AB36C6743E}" destId="{F5E9C2A5-293B-49A0-8FA3-CFDAAF7B30F6}" srcOrd="0" destOrd="0" presId="urn:microsoft.com/office/officeart/2005/8/layout/bProcess4"/>
    <dgm:cxn modelId="{F3BD43EC-5856-4368-A796-EFC7034BBCD8}" type="presParOf" srcId="{CE459FA4-A311-445F-A5F5-40AB36C6743E}" destId="{31B513DC-EB0E-44B0-A963-750CD0908509}" srcOrd="1" destOrd="0" presId="urn:microsoft.com/office/officeart/2005/8/layout/bProcess4"/>
    <dgm:cxn modelId="{05C825F1-840B-443F-8F6A-78C710B43DF1}" type="presParOf" srcId="{FBD6EBE3-2235-40F7-A0A3-FF150E05BAF4}" destId="{1B72743A-F45F-4720-A8A3-45B6CACD8EE6}" srcOrd="13" destOrd="0" presId="urn:microsoft.com/office/officeart/2005/8/layout/bProcess4"/>
    <dgm:cxn modelId="{E9103154-4D2F-4EE1-ABD8-7442D7DF8B44}" type="presParOf" srcId="{FBD6EBE3-2235-40F7-A0A3-FF150E05BAF4}" destId="{D609AF6A-D37D-4E16-8D8C-91492974E7DC}" srcOrd="14" destOrd="0" presId="urn:microsoft.com/office/officeart/2005/8/layout/bProcess4"/>
    <dgm:cxn modelId="{927AE665-A069-4541-B18C-AED40919833A}" type="presParOf" srcId="{D609AF6A-D37D-4E16-8D8C-91492974E7DC}" destId="{EDC215DF-369A-471F-AED2-8A521694FDFD}" srcOrd="0" destOrd="0" presId="urn:microsoft.com/office/officeart/2005/8/layout/bProcess4"/>
    <dgm:cxn modelId="{54BABFC6-F253-42AC-86B8-98E189806306}" type="presParOf" srcId="{D609AF6A-D37D-4E16-8D8C-91492974E7DC}" destId="{1A00BEF0-D6A1-4C58-9DF5-4562BCB1B04A}" srcOrd="1" destOrd="0" presId="urn:microsoft.com/office/officeart/2005/8/layout/bProcess4"/>
    <dgm:cxn modelId="{C5E44ABA-0C5D-47E6-AFEF-A598D580631C}" type="presParOf" srcId="{FBD6EBE3-2235-40F7-A0A3-FF150E05BAF4}" destId="{49B18BCB-BA14-4CA5-901A-0CD75FECC11D}" srcOrd="15" destOrd="0" presId="urn:microsoft.com/office/officeart/2005/8/layout/bProcess4"/>
    <dgm:cxn modelId="{B01ADD19-63E8-48FF-BFB7-2E288F0369D4}" type="presParOf" srcId="{FBD6EBE3-2235-40F7-A0A3-FF150E05BAF4}" destId="{A25D8EC6-9807-4981-B0AD-E0F1DD64B640}" srcOrd="16" destOrd="0" presId="urn:microsoft.com/office/officeart/2005/8/layout/bProcess4"/>
    <dgm:cxn modelId="{D2FA0B9C-EECD-4701-B6F5-99C0B9420608}" type="presParOf" srcId="{A25D8EC6-9807-4981-B0AD-E0F1DD64B640}" destId="{9A09583A-3CCD-48E5-B69A-FF343E3B9EA3}" srcOrd="0" destOrd="0" presId="urn:microsoft.com/office/officeart/2005/8/layout/bProcess4"/>
    <dgm:cxn modelId="{351032C7-D948-4009-A557-CA6F1D6F1EE4}" type="presParOf" srcId="{A25D8EC6-9807-4981-B0AD-E0F1DD64B640}" destId="{C30FB5E0-46FD-4486-BDB4-30C551BF642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66AAF-B301-4416-B4D0-478BFAE98548}">
      <dsp:nvSpPr>
        <dsp:cNvPr id="0" name=""/>
        <dsp:cNvSpPr/>
      </dsp:nvSpPr>
      <dsp:spPr>
        <a:xfrm rot="5248498">
          <a:off x="479473" y="1174524"/>
          <a:ext cx="1808405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24029-8653-43C5-BDE4-35EDC5EC6648}">
      <dsp:nvSpPr>
        <dsp:cNvPr id="0" name=""/>
        <dsp:cNvSpPr/>
      </dsp:nvSpPr>
      <dsp:spPr>
        <a:xfrm>
          <a:off x="872470" y="30333"/>
          <a:ext cx="2339578" cy="1403746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kern="12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2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3584" y="71447"/>
        <a:ext cx="2257350" cy="1321518"/>
      </dsp:txXfrm>
    </dsp:sp>
    <dsp:sp modelId="{E4F2421B-BB52-4529-90F8-8411F4DDBD44}">
      <dsp:nvSpPr>
        <dsp:cNvPr id="0" name=""/>
        <dsp:cNvSpPr/>
      </dsp:nvSpPr>
      <dsp:spPr>
        <a:xfrm rot="5045641">
          <a:off x="717295" y="2868173"/>
          <a:ext cx="1582137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225AF-A47E-4E22-A971-E299F94C6351}">
      <dsp:nvSpPr>
        <dsp:cNvPr id="0" name=""/>
        <dsp:cNvSpPr/>
      </dsp:nvSpPr>
      <dsp:spPr>
        <a:xfrm>
          <a:off x="955595" y="1840437"/>
          <a:ext cx="2339578" cy="140374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96709" y="1881551"/>
        <a:ext cx="2257350" cy="1321518"/>
      </dsp:txXfrm>
    </dsp:sp>
    <dsp:sp modelId="{6FC558DF-1075-4090-94A5-26BA6148E9CF}">
      <dsp:nvSpPr>
        <dsp:cNvPr id="0" name=""/>
        <dsp:cNvSpPr/>
      </dsp:nvSpPr>
      <dsp:spPr>
        <a:xfrm rot="82204">
          <a:off x="1592672" y="3703950"/>
          <a:ext cx="3801997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B9A42-53CC-4B14-B53D-5EEA5150CE02}">
      <dsp:nvSpPr>
        <dsp:cNvPr id="0" name=""/>
        <dsp:cNvSpPr/>
      </dsp:nvSpPr>
      <dsp:spPr>
        <a:xfrm>
          <a:off x="1121846" y="3417631"/>
          <a:ext cx="2339578" cy="1403746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৩।গনতন্ত্র,</a:t>
          </a:r>
          <a:endParaRPr lang="en-US" sz="32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2960" y="3458745"/>
        <a:ext cx="2257350" cy="1321518"/>
      </dsp:txXfrm>
    </dsp:sp>
    <dsp:sp modelId="{76D07C73-A54F-4C84-B7E5-57AFAFB9BEF9}">
      <dsp:nvSpPr>
        <dsp:cNvPr id="0" name=""/>
        <dsp:cNvSpPr/>
      </dsp:nvSpPr>
      <dsp:spPr>
        <a:xfrm rot="16200000">
          <a:off x="4523692" y="2872061"/>
          <a:ext cx="1747775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01F12-DBBF-46D8-99A1-F6419B7C4C5E}">
      <dsp:nvSpPr>
        <dsp:cNvPr id="0" name=""/>
        <dsp:cNvSpPr/>
      </dsp:nvSpPr>
      <dsp:spPr>
        <a:xfrm>
          <a:off x="4926210" y="3511991"/>
          <a:ext cx="2339578" cy="140374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7324" y="3553105"/>
        <a:ext cx="2257350" cy="1321518"/>
      </dsp:txXfrm>
    </dsp:sp>
    <dsp:sp modelId="{B906C1BB-F0C2-4AD6-A86C-5F67B2956A7C}">
      <dsp:nvSpPr>
        <dsp:cNvPr id="0" name=""/>
        <dsp:cNvSpPr/>
      </dsp:nvSpPr>
      <dsp:spPr>
        <a:xfrm rot="16091184">
          <a:off x="4494230" y="1116065"/>
          <a:ext cx="1751276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F7130-DC99-4AF5-90CA-A127497D09DF}">
      <dsp:nvSpPr>
        <dsp:cNvPr id="0" name=""/>
        <dsp:cNvSpPr/>
      </dsp:nvSpPr>
      <dsp:spPr>
        <a:xfrm>
          <a:off x="4926210" y="1757307"/>
          <a:ext cx="2339578" cy="140374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৫।ক্ষতার </a:t>
          </a:r>
          <a:r>
            <a:rPr lang="en-US" sz="32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স্বতন্ত্রীকরন</a:t>
          </a:r>
          <a:r>
            <a:rPr lang="en-US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tx1">
                <a:lumMod val="85000"/>
                <a:lumOff val="1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7324" y="1798421"/>
        <a:ext cx="2257350" cy="1321518"/>
      </dsp:txXfrm>
    </dsp:sp>
    <dsp:sp modelId="{FD7D78BB-EAE4-4410-AC71-B42097DCE818}">
      <dsp:nvSpPr>
        <dsp:cNvPr id="0" name=""/>
        <dsp:cNvSpPr/>
      </dsp:nvSpPr>
      <dsp:spPr>
        <a:xfrm>
          <a:off x="5345610" y="237411"/>
          <a:ext cx="3852880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E950B-DD29-4AB9-A320-384A4CB57B19}">
      <dsp:nvSpPr>
        <dsp:cNvPr id="0" name=""/>
        <dsp:cNvSpPr/>
      </dsp:nvSpPr>
      <dsp:spPr>
        <a:xfrm>
          <a:off x="4870786" y="0"/>
          <a:ext cx="2339578" cy="140374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</a:t>
          </a:r>
          <a:r>
            <a:rPr lang="en-US" sz="32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2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r>
            <a:rPr lang="en-US" sz="32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4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11900" y="41114"/>
        <a:ext cx="2257350" cy="1321518"/>
      </dsp:txXfrm>
    </dsp:sp>
    <dsp:sp modelId="{1B72743A-F45F-4720-A8A3-45B6CACD8EE6}">
      <dsp:nvSpPr>
        <dsp:cNvPr id="0" name=""/>
        <dsp:cNvSpPr/>
      </dsp:nvSpPr>
      <dsp:spPr>
        <a:xfrm rot="5378958">
          <a:off x="8357910" y="1090082"/>
          <a:ext cx="1698465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513DC-EB0E-44B0-A963-750CD0908509}">
      <dsp:nvSpPr>
        <dsp:cNvPr id="0" name=""/>
        <dsp:cNvSpPr/>
      </dsp:nvSpPr>
      <dsp:spPr>
        <a:xfrm>
          <a:off x="8730575" y="0"/>
          <a:ext cx="2339578" cy="1403746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2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দায়িত্বশীল</a:t>
          </a:r>
          <a:r>
            <a:rPr lang="en-US" sz="32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2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r>
            <a:rPr lang="en-US" sz="32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71689" y="41114"/>
        <a:ext cx="2257350" cy="1321518"/>
      </dsp:txXfrm>
    </dsp:sp>
    <dsp:sp modelId="{49B18BCB-BA14-4CA5-901A-0CD75FECC11D}">
      <dsp:nvSpPr>
        <dsp:cNvPr id="0" name=""/>
        <dsp:cNvSpPr/>
      </dsp:nvSpPr>
      <dsp:spPr>
        <a:xfrm rot="5216861">
          <a:off x="8384383" y="2819680"/>
          <a:ext cx="1756346" cy="21056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0BEF0-D6A1-4C58-9DF5-4562BCB1B04A}">
      <dsp:nvSpPr>
        <dsp:cNvPr id="0" name=""/>
        <dsp:cNvSpPr/>
      </dsp:nvSpPr>
      <dsp:spPr>
        <a:xfrm>
          <a:off x="8744425" y="1701887"/>
          <a:ext cx="2339578" cy="140374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32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ক্ষমতার</a:t>
          </a: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বিকেন্দ্রীকরণ</a:t>
          </a: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85539" y="1743001"/>
        <a:ext cx="2257350" cy="1321518"/>
      </dsp:txXfrm>
    </dsp:sp>
    <dsp:sp modelId="{C30FB5E0-46FD-4486-BDB4-30C551BF6422}">
      <dsp:nvSpPr>
        <dsp:cNvPr id="0" name=""/>
        <dsp:cNvSpPr/>
      </dsp:nvSpPr>
      <dsp:spPr>
        <a:xfrm>
          <a:off x="8841401" y="3459196"/>
          <a:ext cx="2339578" cy="140374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সদাসতর্ক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জনমত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82515" y="3500310"/>
        <a:ext cx="2257350" cy="1321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5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2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0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6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1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6B887-8638-45B6-8DFE-B37F23B3B77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E218-A5B1-4043-BC9C-D9BB46BCF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1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545" y="1019757"/>
            <a:ext cx="11942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63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6400800"/>
            <a:ext cx="1088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771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2622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927" y="6262255"/>
            <a:ext cx="11028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163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964" y="443345"/>
            <a:ext cx="10349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1" y="1911927"/>
            <a:ext cx="120673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উত্তরঃ-স্বাধীনতার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Liberty । Liberty 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Liber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স্বাধীন।শাব্দিক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ইচ্ছানুযয়ি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ক্ষমতাকে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ইচ্ছামত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অধিকারকে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বলে।কিন্তু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কর্ত্তত্ব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নিয়ন্ত্রনহীন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অরাজকতা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উচ্ছৃঙ্খলতার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নামান্তর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পৌরনীতিতে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নিয়ন্ত্রিত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স্বাধীনতাকেই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হস্তক্ষেপ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ইচ্ছামত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হার্বাট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স্পেন্সার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খুশিমত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বুঝায়,যদি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অনুরুপ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550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5672" y="221673"/>
            <a:ext cx="8589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রক্ষাকবচঃ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2747888"/>
              </p:ext>
            </p:extLst>
          </p:nvPr>
        </p:nvGraphicFramePr>
        <p:xfrm>
          <a:off x="0" y="2202873"/>
          <a:ext cx="12192000" cy="491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2039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24029-8653-43C5-BDE4-35EDC5EC66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66AAF-B301-4416-B4D0-478BFAE985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225AF-A47E-4E22-A971-E299F94C635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421B-BB52-4529-90F8-8411F4DDB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B9A42-53CC-4B14-B53D-5EEA5150CE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58DF-1075-4090-94A5-26BA6148E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1F12-DBBF-46D8-99A1-F6419B7C4C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7C73-A54F-4C84-B7E5-57AFAFB9BE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F7130-DC99-4AF5-90CA-A127497D0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6C1BB-F0C2-4AD6-A86C-5F67B2956A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E950B-DD29-4AB9-A320-384A4CB57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D78BB-EAE4-4410-AC71-B42097DCE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513DC-EB0E-44B0-A963-750CD09085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43A-F45F-4720-A8A3-45B6CACD8E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0BEF0-D6A1-4C58-9DF5-4562BCB1B0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18BCB-BA14-4CA5-901A-0CD75FECC1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FB5E0-46FD-4486-BDB4-30C551BF64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6" y="1524000"/>
            <a:ext cx="10695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26" y="3131127"/>
            <a:ext cx="114854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রক্ষকবচগুলি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720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4" y="2119745"/>
            <a:ext cx="90885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80" y="4197927"/>
            <a:ext cx="12053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কি,স্বাধীনতার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কিএবং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রক্ষাকবচগুলি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029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782" y="346363"/>
            <a:ext cx="10030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0873"/>
            <a:ext cx="12192000" cy="45027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873" y="5943599"/>
            <a:ext cx="11596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রক্ষাকবচগুলি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592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3" y="249382"/>
            <a:ext cx="11388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1468581"/>
            <a:ext cx="12095018" cy="45997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5018" y="6273225"/>
            <a:ext cx="11069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রুপগুলি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523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290" y="23197"/>
            <a:ext cx="10640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73" y="1303494"/>
            <a:ext cx="6137563" cy="48213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9692"/>
            <a:ext cx="5874327" cy="4812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54436" y="6124830"/>
            <a:ext cx="599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836" y="6082145"/>
            <a:ext cx="5569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048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7855" y="1219200"/>
            <a:ext cx="8922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2837" y="3491346"/>
            <a:ext cx="11014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৪।সামাজিক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040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416969" cy="3296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27167" y="-68180"/>
            <a:ext cx="3296653" cy="34330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322" y="3798169"/>
            <a:ext cx="49329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স্কুল এন্ড কলেজ,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0032" y="3811012"/>
            <a:ext cx="5321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ঃস্বাধীনতা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সময়ঃ৫০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তারিখঃ২২/০৩/২০২০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7758" y="1070811"/>
            <a:ext cx="4487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217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166254"/>
            <a:ext cx="11319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055"/>
            <a:ext cx="12192000" cy="4946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0327" y="6211669"/>
            <a:ext cx="11319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রক্ষাকবচগুলি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276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836"/>
            <a:ext cx="12192000" cy="67471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837" y="1981201"/>
            <a:ext cx="116932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857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4977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037" y="6456219"/>
            <a:ext cx="11055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092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6982"/>
            <a:ext cx="12191999" cy="64285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692" y="6456218"/>
            <a:ext cx="10921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456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139"/>
            <a:ext cx="12192000" cy="64423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6273225"/>
            <a:ext cx="1062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38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400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8145" y="6400800"/>
            <a:ext cx="11263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260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5116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491" y="6511636"/>
            <a:ext cx="11028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651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4839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2164" y="6483927"/>
            <a:ext cx="10127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242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97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497782"/>
            <a:ext cx="11028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432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396</Words>
  <Application>Microsoft Office PowerPoint</Application>
  <PresentationFormat>Widescreen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azhar</cp:lastModifiedBy>
  <cp:revision>30</cp:revision>
  <dcterms:created xsi:type="dcterms:W3CDTF">2020-01-05T18:06:19Z</dcterms:created>
  <dcterms:modified xsi:type="dcterms:W3CDTF">2020-03-29T16:18:41Z</dcterms:modified>
</cp:coreProperties>
</file>