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56" r:id="rId2"/>
    <p:sldId id="257" r:id="rId3"/>
    <p:sldId id="258" r:id="rId4"/>
    <p:sldId id="265" r:id="rId5"/>
    <p:sldId id="264" r:id="rId6"/>
    <p:sldId id="266" r:id="rId7"/>
    <p:sldId id="267" r:id="rId8"/>
    <p:sldId id="261" r:id="rId9"/>
    <p:sldId id="260" r:id="rId10"/>
    <p:sldId id="268" r:id="rId11"/>
    <p:sldId id="270" r:id="rId12"/>
    <p:sldId id="271" r:id="rId13"/>
    <p:sldId id="287" r:id="rId14"/>
    <p:sldId id="272" r:id="rId15"/>
    <p:sldId id="273" r:id="rId16"/>
    <p:sldId id="274" r:id="rId17"/>
    <p:sldId id="275" r:id="rId18"/>
    <p:sldId id="280" r:id="rId19"/>
    <p:sldId id="288" r:id="rId20"/>
    <p:sldId id="281" r:id="rId21"/>
    <p:sldId id="285" r:id="rId22"/>
    <p:sldId id="276" r:id="rId23"/>
    <p:sldId id="284" r:id="rId24"/>
    <p:sldId id="277" r:id="rId25"/>
    <p:sldId id="286" r:id="rId26"/>
    <p:sldId id="262" r:id="rId27"/>
    <p:sldId id="263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3BA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8F05E2-28BA-45E6-991B-C8D1F114F934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C1F79-C63C-412A-8FC1-21EB89C24D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071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1F79-C63C-412A-8FC1-21EB89C24D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61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1F79-C63C-412A-8FC1-21EB89C24D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9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রা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C1F79-C63C-412A-8FC1-21EB89C24D1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72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16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4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927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82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458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2848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549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857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50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35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6134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BA693-5583-46E2-A217-7F453398A02E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8568D-8784-4DBC-B598-A24496952A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227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69" y="152400"/>
            <a:ext cx="9047676" cy="62524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0"/>
            <a:ext cx="8534400" cy="5334000"/>
          </a:xfrm>
        </p:spPr>
        <p:txBody>
          <a:bodyPr>
            <a:noAutofit/>
          </a:bodyPr>
          <a:lstStyle/>
          <a:p>
            <a:r>
              <a:rPr lang="bn-BD" sz="4000" dirty="0" smtClean="0"/>
              <a:t> </a:t>
            </a:r>
            <a:r>
              <a:rPr lang="bn-BD" sz="16600" dirty="0" smtClean="0">
                <a:latin typeface="NikoshBAN"/>
              </a:rPr>
              <a:t>সবাইকে স্বাগতম</a:t>
            </a:r>
            <a:endParaRPr lang="en-US" sz="1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7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723901" y="1562101"/>
            <a:ext cx="5867402" cy="3809999"/>
          </a:xfrm>
          <a:prstGeom prst="rect">
            <a:avLst/>
          </a:prstGeom>
        </p:spPr>
      </p:pic>
      <p:pic>
        <p:nvPicPr>
          <p:cNvPr id="1026" name="Picture 2" descr="G:\ \image_7220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33399"/>
            <a:ext cx="4114800" cy="55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285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763000" cy="6572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1"/>
            <a:ext cx="7772400" cy="1371599"/>
          </a:xfrm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মুদ্রা কী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971800"/>
            <a:ext cx="8610600" cy="2209800"/>
          </a:xfrm>
        </p:spPr>
        <p:txBody>
          <a:bodyPr>
            <a:normAutofit fontScale="92500"/>
          </a:bodyPr>
          <a:lstStyle/>
          <a:p>
            <a:r>
              <a:rPr lang="bn-BD" sz="4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মুদ্রা একটি বিনিময় মাধ্যাম,যা সবার নিকট গ্রহনীয় এবং যা মূল্যের </a:t>
            </a:r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ও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সঞ্চয়ের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7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815" y="246185"/>
            <a:ext cx="3429000" cy="5545015"/>
          </a:xfrm>
          <a:prstGeom prst="rect">
            <a:avLst/>
          </a:prstGeom>
        </p:spPr>
      </p:pic>
      <p:sp>
        <p:nvSpPr>
          <p:cNvPr id="4" name="Equal 3"/>
          <p:cNvSpPr/>
          <p:nvPr/>
        </p:nvSpPr>
        <p:spPr>
          <a:xfrm>
            <a:off x="3581400" y="2362200"/>
            <a:ext cx="1828800" cy="1905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0200" y="342899"/>
            <a:ext cx="3505200" cy="5448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5928175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/>
              <a:t>দ্রব্য বিনিময় প্রথা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9991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1"/>
            <a:ext cx="7924800" cy="1676399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latin typeface="NikoshBAN"/>
              </a:rPr>
              <a:t>দ্রব্য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বিনিময়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প্রথা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কাকে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বলে</a:t>
            </a:r>
            <a:endParaRPr lang="en-US" sz="6000" dirty="0">
              <a:latin typeface="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10000"/>
            <a:ext cx="8534400" cy="2286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পরস্পরের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তার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প্রয়োজনের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অতিরিক্ত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দ্রব্যদি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বিনিময়ের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মাধ্যমে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নিজেদের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চাহিদা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নির্বাহ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করাকে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দ্রব্য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বিনিময়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প্রথা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28599"/>
            <a:ext cx="8077200" cy="6321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5257800"/>
            <a:ext cx="2895600" cy="11312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</a:rPr>
              <a:t>কড়ি</a:t>
            </a:r>
            <a:endParaRPr 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127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52400"/>
            <a:ext cx="8229600" cy="64633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523" y="5615354"/>
            <a:ext cx="2895600" cy="9769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</a:rPr>
              <a:t>ধাতব মুদ্রা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512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4369" y="381001"/>
            <a:ext cx="38862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04801"/>
            <a:ext cx="44196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0" y="5791200"/>
            <a:ext cx="2819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কাগজী মুদ্রা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781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33400"/>
            <a:ext cx="3657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/>
              <a:t>বাংলাদেশ</a:t>
            </a:r>
            <a:endParaRPr lang="en-US" sz="6000" dirty="0"/>
          </a:p>
        </p:txBody>
      </p:sp>
      <p:sp>
        <p:nvSpPr>
          <p:cNvPr id="3" name="Equal 2"/>
          <p:cNvSpPr/>
          <p:nvPr/>
        </p:nvSpPr>
        <p:spPr>
          <a:xfrm>
            <a:off x="4199792" y="615462"/>
            <a:ext cx="1447800" cy="98473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67400" y="533400"/>
            <a:ext cx="2895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টাকা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457200" y="2057400"/>
            <a:ext cx="3657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/>
              <a:t>ভারত</a:t>
            </a:r>
            <a:endParaRPr lang="en-US" sz="6600" dirty="0"/>
          </a:p>
        </p:txBody>
      </p:sp>
      <p:sp>
        <p:nvSpPr>
          <p:cNvPr id="7" name="Equal 6"/>
          <p:cNvSpPr/>
          <p:nvPr/>
        </p:nvSpPr>
        <p:spPr>
          <a:xfrm>
            <a:off x="4182206" y="2057400"/>
            <a:ext cx="1380393" cy="914399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2133600"/>
            <a:ext cx="2895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রূপি</a:t>
            </a:r>
            <a:endParaRPr lang="en-US" sz="4400" dirty="0"/>
          </a:p>
        </p:txBody>
      </p:sp>
      <p:sp>
        <p:nvSpPr>
          <p:cNvPr id="9" name="Rectangle 8"/>
          <p:cNvSpPr/>
          <p:nvPr/>
        </p:nvSpPr>
        <p:spPr>
          <a:xfrm>
            <a:off x="609600" y="35052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/>
              <a:t>আমেরিকা</a:t>
            </a:r>
            <a:endParaRPr lang="en-US" sz="5400" dirty="0"/>
          </a:p>
        </p:txBody>
      </p:sp>
      <p:sp>
        <p:nvSpPr>
          <p:cNvPr id="10" name="Equal 9"/>
          <p:cNvSpPr/>
          <p:nvPr/>
        </p:nvSpPr>
        <p:spPr>
          <a:xfrm>
            <a:off x="4267198" y="3505200"/>
            <a:ext cx="1210408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67400" y="3505200"/>
            <a:ext cx="23622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ডলার</a:t>
            </a:r>
            <a:endParaRPr lang="en-US" sz="4400" dirty="0"/>
          </a:p>
        </p:txBody>
      </p:sp>
      <p:sp>
        <p:nvSpPr>
          <p:cNvPr id="12" name="Rectangle 11"/>
          <p:cNvSpPr/>
          <p:nvPr/>
        </p:nvSpPr>
        <p:spPr>
          <a:xfrm>
            <a:off x="609600" y="5105400"/>
            <a:ext cx="3505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সৌদিয়াআরব</a:t>
            </a:r>
            <a:endParaRPr lang="en-US" sz="4400" dirty="0"/>
          </a:p>
        </p:txBody>
      </p:sp>
      <p:sp>
        <p:nvSpPr>
          <p:cNvPr id="13" name="Equal 12"/>
          <p:cNvSpPr/>
          <p:nvPr/>
        </p:nvSpPr>
        <p:spPr>
          <a:xfrm>
            <a:off x="4343400" y="5181600"/>
            <a:ext cx="1219199" cy="76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4953000"/>
            <a:ext cx="2133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/>
              <a:t>রিয়াল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345214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685800"/>
            <a:ext cx="4495800" cy="510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685800"/>
            <a:ext cx="3505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6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904999"/>
          </a:xfrm>
        </p:spPr>
        <p:txBody>
          <a:bodyPr/>
          <a:lstStyle/>
          <a:p>
            <a:r>
              <a:rPr lang="en-US" dirty="0" err="1" smtClean="0">
                <a:latin typeface="NikoshBAN"/>
              </a:rPr>
              <a:t>ব্যাংক</a:t>
            </a:r>
            <a:r>
              <a:rPr lang="en-US" dirty="0" smtClean="0">
                <a:latin typeface="NikoshBAN"/>
              </a:rPr>
              <a:t> </a:t>
            </a:r>
            <a:r>
              <a:rPr lang="en-US" dirty="0" err="1" smtClean="0">
                <a:latin typeface="NikoshBAN"/>
              </a:rPr>
              <a:t>কী</a:t>
            </a:r>
            <a:r>
              <a:rPr lang="en-US" dirty="0" smtClean="0">
                <a:latin typeface="NikoshBAN"/>
              </a:rPr>
              <a:t>?</a:t>
            </a:r>
            <a:endParaRPr lang="en-US" dirty="0">
              <a:latin typeface="NikoshB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458200" cy="33528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ব্যাংক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একটি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আর্থিক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প্রতিষ্ঠান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যা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জনগনের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কাছ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থেকে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সুদের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বিনিময়ে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আমানত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সংগ্রহ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এবং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মুনাফা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অর্জনের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নিমিত্তে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বিনিয়োগ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এবং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চাহিবামাত্র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অথবা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নির্দিষ্ট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সময়ান্তে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সঞ্চয়কারীর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কাছে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ফেরত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দিতে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বাধ্য</a:t>
            </a:r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bg2">
                    <a:lumMod val="10000"/>
                  </a:schemeClr>
                </a:solidFill>
                <a:latin typeface="NikoshBAN"/>
              </a:rPr>
              <a:t>থেকে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12" y="228600"/>
            <a:ext cx="8931640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43000"/>
            <a:ext cx="6400800" cy="2011680"/>
          </a:xfrm>
        </p:spPr>
        <p:txBody>
          <a:bodyPr>
            <a:noAutofit/>
          </a:bodyPr>
          <a:lstStyle/>
          <a:p>
            <a:r>
              <a:rPr lang="bn-BD" sz="11500" dirty="0" smtClean="0">
                <a:solidFill>
                  <a:schemeClr val="accent2"/>
                </a:solidFill>
              </a:rPr>
              <a:t>পরিচিতি</a:t>
            </a:r>
            <a:endParaRPr lang="en-US" sz="115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3124200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নামঃ-কামরুন নাহার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 বি এস(অনার্স) এম বি এস</a:t>
            </a:r>
          </a:p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সোনাগাজী মোঃ ছাবের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 স্কুল</a:t>
            </a:r>
          </a:p>
          <a:p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86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:\ \small-w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590" y="152400"/>
            <a:ext cx="884301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931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 \tk100n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3380584"/>
            <a:ext cx="8686800" cy="32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9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1" y="381000"/>
            <a:ext cx="8077199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5791200"/>
            <a:ext cx="3200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লোকগুলো কী করে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5105400" y="5715000"/>
            <a:ext cx="3505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আর্থিক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লেন্দেন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3178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 \savings-accou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676275"/>
            <a:ext cx="4953000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5791200"/>
            <a:ext cx="3581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</a:rPr>
              <a:t>নিরাপদ অর্থ</a:t>
            </a:r>
            <a:endParaRPr lang="en-US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04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69" y="228600"/>
            <a:ext cx="7414632" cy="601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57600" y="5562600"/>
            <a:ext cx="4114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 প্রকার লেনদেন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52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80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1981199"/>
          </a:xfrm>
        </p:spPr>
        <p:txBody>
          <a:bodyPr>
            <a:normAutofit/>
          </a:bodyPr>
          <a:lstStyle/>
          <a:p>
            <a:r>
              <a:rPr lang="bn-BD" sz="1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দলীয় </a:t>
            </a:r>
            <a:r>
              <a:rPr lang="bn-BD" sz="1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কাজঃ</a:t>
            </a:r>
            <a:endParaRPr lang="en-US" sz="11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95600"/>
            <a:ext cx="8763000" cy="2743200"/>
          </a:xfrm>
        </p:spPr>
        <p:txBody>
          <a:bodyPr/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</a:rPr>
              <a:t>মুদ্রা </a:t>
            </a:r>
            <a:r>
              <a:rPr lang="bn-BD" sz="5400" dirty="0">
                <a:solidFill>
                  <a:schemeClr val="accent6">
                    <a:lumMod val="75000"/>
                  </a:schemeClr>
                </a:solidFill>
              </a:rPr>
              <a:t>ও ব্যাংকের সম্পর্ক বর্ণনা কর</a:t>
            </a:r>
            <a:r>
              <a:rPr lang="bn-BD" dirty="0" smtClean="0">
                <a:solidFill>
                  <a:schemeClr val="accent6">
                    <a:lumMod val="75000"/>
                  </a:schemeClr>
                </a:solidFill>
              </a:rPr>
              <a:t>।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3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999" y="76200"/>
            <a:ext cx="8458199" cy="6588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24200"/>
            <a:ext cx="7772400" cy="2644775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FF00"/>
                </a:solidFill>
              </a:rPr>
              <a:t>১।মুদ্রা কী?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bn-BD" dirty="0" smtClean="0">
                <a:solidFill>
                  <a:srgbClr val="FFFF00"/>
                </a:solidFill>
              </a:rPr>
              <a:t>২।</a:t>
            </a:r>
            <a:r>
              <a:rPr lang="bn-BD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bn-BD" dirty="0" smtClean="0">
                <a:solidFill>
                  <a:srgbClr val="FFFF00"/>
                </a:solidFill>
              </a:rPr>
              <a:t>কয়েকটি দেশের মুদ্রার নাম লিখ।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dirty="0" smtClean="0">
                <a:solidFill>
                  <a:srgbClr val="FFFF00"/>
                </a:solidFill>
              </a:rPr>
              <a:t>৩।টাকাকে সকল দেশের মুদ্রা হিসাবে ব্যাবহার করা যাবে কী? ব্যাখ্যা কর।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1"/>
            <a:ext cx="8037513" cy="1905000"/>
          </a:xfrm>
        </p:spPr>
        <p:txBody>
          <a:bodyPr>
            <a:no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</a:rPr>
              <a:t>মূল্যায়ন</a:t>
            </a:r>
            <a:endParaRPr lang="en-US" sz="13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5862"/>
            <a:ext cx="8382000" cy="6624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48001"/>
            <a:ext cx="7772400" cy="990600"/>
          </a:xfrm>
        </p:spPr>
        <p:txBody>
          <a:bodyPr>
            <a:noAutofit/>
          </a:bodyPr>
          <a:lstStyle/>
          <a:p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মুদ্রার ইতিহাস ব্যাখ্যা কর</a:t>
            </a:r>
            <a:r>
              <a:rPr lang="bn-BD" sz="6000" dirty="0" smtClean="0">
                <a:solidFill>
                  <a:srgbClr val="00B050"/>
                </a:solidFill>
              </a:rPr>
              <a:t>।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52401"/>
            <a:ext cx="7772400" cy="2133600"/>
          </a:xfrm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</a:rPr>
              <a:t>বাড়ির কাজ</a:t>
            </a:r>
            <a:endParaRPr lang="en-US" sz="11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1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570" y="152400"/>
            <a:ext cx="8748859" cy="655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Autofit/>
          </a:bodyPr>
          <a:lstStyle/>
          <a:p>
            <a:r>
              <a:rPr lang="bn-BD" sz="13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সবাইকে ধন্যবাদ</a:t>
            </a:r>
            <a:endParaRPr lang="en-US" sz="13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4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38" y="35169"/>
            <a:ext cx="9067800" cy="6679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1600199"/>
          </a:xfrm>
        </p:spPr>
        <p:txBody>
          <a:bodyPr>
            <a:noAutofit/>
          </a:bodyPr>
          <a:lstStyle/>
          <a:p>
            <a:r>
              <a:rPr lang="bn-BD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পাঠ পরিচিতি</a:t>
            </a:r>
            <a:endParaRPr lang="en-US" sz="9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0338" y="3374831"/>
            <a:ext cx="8921262" cy="3025969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শ্রেণীঃ-নবম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বিষয়ঃফিন্যান্স ও ব্যাংকিং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সময়ঃ-৪৫মিঃ</a:t>
            </a:r>
          </a:p>
          <a:p>
            <a:r>
              <a:rPr lang="bn-BD" sz="4000" dirty="0" smtClean="0">
                <a:solidFill>
                  <a:srgbClr val="00B050"/>
                </a:solidFill>
              </a:rPr>
              <a:t>তাং-০১/০</a:t>
            </a:r>
            <a:r>
              <a:rPr lang="en-US" sz="4000" dirty="0" smtClean="0">
                <a:solidFill>
                  <a:srgbClr val="00B050"/>
                </a:solidFill>
              </a:rPr>
              <a:t>৩</a:t>
            </a:r>
            <a:r>
              <a:rPr lang="bn-BD" sz="4000" dirty="0" smtClean="0">
                <a:solidFill>
                  <a:srgbClr val="00B050"/>
                </a:solidFill>
              </a:rPr>
              <a:t>/২</a:t>
            </a:r>
            <a:r>
              <a:rPr lang="en-US" sz="4000" dirty="0" smtClean="0">
                <a:solidFill>
                  <a:srgbClr val="00B050"/>
                </a:solidFill>
              </a:rPr>
              <a:t>০২০</a:t>
            </a:r>
            <a:endParaRPr lang="bn-BD" sz="4000" dirty="0" smtClean="0">
              <a:solidFill>
                <a:srgbClr val="00B050"/>
              </a:solidFill>
            </a:endParaRPr>
          </a:p>
          <a:p>
            <a:endParaRPr lang="bn-BD" sz="4000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D73B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8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766046"/>
            <a:ext cx="7761753" cy="441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327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457200"/>
            <a:ext cx="4038600" cy="5791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810001" y="1219201"/>
            <a:ext cx="58673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46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04800"/>
            <a:ext cx="89154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42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450" y="381000"/>
            <a:ext cx="83121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64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95600"/>
            <a:ext cx="7772400" cy="1676400"/>
          </a:xfrm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0070C0"/>
                </a:solidFill>
              </a:rPr>
              <a:t>মুদ্রা ও ব্যাংক</a:t>
            </a:r>
            <a:endParaRPr lang="en-US" sz="9600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762001"/>
            <a:ext cx="7772400" cy="1523999"/>
          </a:xfrm>
        </p:spPr>
        <p:txBody>
          <a:bodyPr>
            <a:normAutofit/>
          </a:bodyPr>
          <a:lstStyle/>
          <a:p>
            <a:pPr algn="ctr"/>
            <a:r>
              <a:rPr lang="bn-BD" sz="8800" dirty="0" smtClean="0">
                <a:solidFill>
                  <a:srgbClr val="FFC000"/>
                </a:solidFill>
              </a:rPr>
              <a:t>পাঠ শিরোনাম</a:t>
            </a:r>
            <a:endParaRPr lang="en-US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64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10600" cy="630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905000"/>
            <a:ext cx="7997826" cy="4549775"/>
          </a:xfrm>
        </p:spPr>
        <p:txBody>
          <a:bodyPr>
            <a:noAutofit/>
          </a:bodyPr>
          <a:lstStyle/>
          <a:p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।মুদ্রা কী বলতে পারবে?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মুদ্রার ইতিহাস ব্যাখ্যা করতে পারবে। 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৪।কয়েকটি দেশের মুদ্রার নাম বলতে পারবে।</a:t>
            </a:r>
            <a:b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৩।মুদ্রা ও ব্যাংকের সম্পর্ক বর্ণনা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52046"/>
            <a:ext cx="7772400" cy="1957754"/>
          </a:xfrm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00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175</Words>
  <Application>Microsoft Office PowerPoint</Application>
  <PresentationFormat>On-screen Show (4:3)</PresentationFormat>
  <Paragraphs>47</Paragraphs>
  <Slides>28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 সবাইকে স্বাগতম</vt:lpstr>
      <vt:lpstr>পরিচিতি</vt:lpstr>
      <vt:lpstr>পাঠ পরিচিতি</vt:lpstr>
      <vt:lpstr>Slide 4</vt:lpstr>
      <vt:lpstr>Slide 5</vt:lpstr>
      <vt:lpstr>Slide 6</vt:lpstr>
      <vt:lpstr>Slide 7</vt:lpstr>
      <vt:lpstr>মুদ্রা ও ব্যাংক</vt:lpstr>
      <vt:lpstr>১।মুদ্রা কী বলতে পারবে? ২। মুদ্রার ইতিহাস ব্যাখ্যা করতে পারবে।  ৪।কয়েকটি দেশের মুদ্রার নাম বলতে পারবে। ৩।মুদ্রা ও ব্যাংকের সম্পর্ক বর্ণনা করতে পারবে।</vt:lpstr>
      <vt:lpstr>Slide 10</vt:lpstr>
      <vt:lpstr>মুদ্রা কী</vt:lpstr>
      <vt:lpstr>Slide 12</vt:lpstr>
      <vt:lpstr>দ্রব্য বিনিময় প্রথা কাকে বলে</vt:lpstr>
      <vt:lpstr>Slide 14</vt:lpstr>
      <vt:lpstr>Slide 15</vt:lpstr>
      <vt:lpstr>Slide 16</vt:lpstr>
      <vt:lpstr>Slide 17</vt:lpstr>
      <vt:lpstr>Slide 18</vt:lpstr>
      <vt:lpstr>ব্যাংক কী?</vt:lpstr>
      <vt:lpstr>Slide 20</vt:lpstr>
      <vt:lpstr>Slide 21</vt:lpstr>
      <vt:lpstr>Slide 22</vt:lpstr>
      <vt:lpstr>Slide 23</vt:lpstr>
      <vt:lpstr>Slide 24</vt:lpstr>
      <vt:lpstr>দলীয় কাজঃ</vt:lpstr>
      <vt:lpstr>১।মুদ্রা কী? ২। কয়েকটি দেশের মুদ্রার নাম লিখ। ৩।টাকাকে সকল দেশের মুদ্রা হিসাবে ব্যাবহার করা যাবে কী? ব্যাখ্যা কর।</vt:lpstr>
      <vt:lpstr>মুদ্রার ইতিহাস ব্যাখ্যা কর।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Hp</cp:lastModifiedBy>
  <cp:revision>114</cp:revision>
  <dcterms:created xsi:type="dcterms:W3CDTF">2014-04-01T10:09:41Z</dcterms:created>
  <dcterms:modified xsi:type="dcterms:W3CDTF">2020-03-29T15:59:44Z</dcterms:modified>
</cp:coreProperties>
</file>