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5" r:id="rId1"/>
  </p:sldMasterIdLst>
  <p:sldIdLst>
    <p:sldId id="272" r:id="rId2"/>
    <p:sldId id="257" r:id="rId3"/>
    <p:sldId id="258" r:id="rId4"/>
    <p:sldId id="274" r:id="rId5"/>
    <p:sldId id="259" r:id="rId6"/>
    <p:sldId id="273" r:id="rId7"/>
    <p:sldId id="282" r:id="rId8"/>
    <p:sldId id="281" r:id="rId9"/>
    <p:sldId id="276" r:id="rId10"/>
    <p:sldId id="277" r:id="rId11"/>
    <p:sldId id="278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5050"/>
    <a:srgbClr val="D41CB1"/>
    <a:srgbClr val="3C796E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3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7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481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82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9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7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8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2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6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3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C4AD-822D-45DC-956D-34EFAC05766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84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  <p:sldLayoutId id="2147484897" r:id="rId12"/>
    <p:sldLayoutId id="2147484898" r:id="rId13"/>
    <p:sldLayoutId id="2147484899" r:id="rId14"/>
    <p:sldLayoutId id="2147484900" r:id="rId15"/>
    <p:sldLayoutId id="2147484901" r:id="rId16"/>
    <p:sldLayoutId id="214748490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64081" y="104502"/>
            <a:ext cx="6857999" cy="2011680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7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08" y="1881051"/>
            <a:ext cx="6422572" cy="4373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993" y="206170"/>
            <a:ext cx="7720149" cy="120032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211600"/>
                <a:ext cx="12191999" cy="378565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8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</a:t>
                </a:r>
                <a:r>
                  <a:rPr lang="en-US" sz="8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8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8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8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US" sz="8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8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8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উতপন্ন </a:t>
                </a:r>
                <a:r>
                  <a:rPr lang="en-US" sz="8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করে।বৃত্তের</a:t>
                </a:r>
                <a:r>
                  <a:rPr lang="en-US" sz="8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ব্যাস</a:t>
                </a:r>
                <a:r>
                  <a:rPr lang="en-US" sz="8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126</a:t>
                </a:r>
                <a:r>
                  <a:rPr lang="en-US" sz="8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সে.মি.হলে,চাপের দৈর্ঘ্য </a:t>
                </a:r>
                <a:r>
                  <a:rPr lang="en-US" sz="8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8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8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11600"/>
                <a:ext cx="12191999" cy="3785652"/>
              </a:xfrm>
              <a:prstGeom prst="rect">
                <a:avLst/>
              </a:prstGeom>
              <a:blipFill>
                <a:blip r:embed="rId2"/>
                <a:stretch>
                  <a:fillRect l="-4250" t="-8535" r="-4250" b="-1384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tha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033" y="337436"/>
            <a:ext cx="3422469" cy="189631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9930" y="2415866"/>
            <a:ext cx="11849148" cy="419317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।একটি বৃত্তের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সে.মি।বৃত্তচাপটি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কেন্দ্রে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কোণ উতপন্ন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।চিত্রের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66714" y="27954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G" dirty="0"/>
          </a:p>
        </p:txBody>
      </p:sp>
      <p:sp>
        <p:nvSpPr>
          <p:cNvPr id="20" name="Oval 19"/>
          <p:cNvSpPr/>
          <p:nvPr/>
        </p:nvSpPr>
        <p:spPr>
          <a:xfrm>
            <a:off x="8660673" y="3753438"/>
            <a:ext cx="326573" cy="18614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SG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209931" y="337436"/>
            <a:ext cx="7340400" cy="1674244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বাড়ির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কাজঃ</a:t>
            </a:r>
            <a:endParaRPr lang="en-SG" sz="7200" dirty="0"/>
          </a:p>
        </p:txBody>
      </p:sp>
      <p:sp>
        <p:nvSpPr>
          <p:cNvPr id="28" name="Arc 27"/>
          <p:cNvSpPr/>
          <p:nvPr/>
        </p:nvSpPr>
        <p:spPr>
          <a:xfrm>
            <a:off x="3709850" y="485938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Rectangle 42"/>
          <p:cNvSpPr/>
          <p:nvPr/>
        </p:nvSpPr>
        <p:spPr>
          <a:xfrm>
            <a:off x="10058797" y="3318795"/>
            <a:ext cx="1623312" cy="2730744"/>
          </a:xfrm>
          <a:custGeom>
            <a:avLst/>
            <a:gdLst>
              <a:gd name="connsiteX0" fmla="*/ 0 w 1476101"/>
              <a:gd name="connsiteY0" fmla="*/ 0 h 1632857"/>
              <a:gd name="connsiteX1" fmla="*/ 1476101 w 1476101"/>
              <a:gd name="connsiteY1" fmla="*/ 0 h 1632857"/>
              <a:gd name="connsiteX2" fmla="*/ 1476101 w 1476101"/>
              <a:gd name="connsiteY2" fmla="*/ 1632857 h 1632857"/>
              <a:gd name="connsiteX3" fmla="*/ 0 w 1476101"/>
              <a:gd name="connsiteY3" fmla="*/ 1632857 h 1632857"/>
              <a:gd name="connsiteX4" fmla="*/ 0 w 1476101"/>
              <a:gd name="connsiteY4" fmla="*/ 0 h 1632857"/>
              <a:gd name="connsiteX0" fmla="*/ 0 w 1476101"/>
              <a:gd name="connsiteY0" fmla="*/ 757645 h 2390502"/>
              <a:gd name="connsiteX1" fmla="*/ 1449975 w 1476101"/>
              <a:gd name="connsiteY1" fmla="*/ 0 h 2390502"/>
              <a:gd name="connsiteX2" fmla="*/ 1476101 w 1476101"/>
              <a:gd name="connsiteY2" fmla="*/ 2390502 h 2390502"/>
              <a:gd name="connsiteX3" fmla="*/ 0 w 1476101"/>
              <a:gd name="connsiteY3" fmla="*/ 2390502 h 2390502"/>
              <a:gd name="connsiteX4" fmla="*/ 0 w 1476101"/>
              <a:gd name="connsiteY4" fmla="*/ 757645 h 23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101" h="2390502">
                <a:moveTo>
                  <a:pt x="0" y="757645"/>
                </a:moveTo>
                <a:lnTo>
                  <a:pt x="1449975" y="0"/>
                </a:lnTo>
                <a:lnTo>
                  <a:pt x="1476101" y="2390502"/>
                </a:lnTo>
                <a:lnTo>
                  <a:pt x="0" y="2390502"/>
                </a:lnTo>
                <a:lnTo>
                  <a:pt x="0" y="75764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0058798" y="4184276"/>
            <a:ext cx="1594580" cy="1209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0058798" y="4260646"/>
            <a:ext cx="1098734" cy="2518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12cm</a:t>
            </a:r>
            <a:endParaRPr lang="en-SG" dirty="0"/>
          </a:p>
        </p:txBody>
      </p:sp>
      <p:sp>
        <p:nvSpPr>
          <p:cNvPr id="53" name="Rectangle 52"/>
          <p:cNvSpPr/>
          <p:nvPr/>
        </p:nvSpPr>
        <p:spPr>
          <a:xfrm flipH="1">
            <a:off x="11534501" y="4433650"/>
            <a:ext cx="524577" cy="250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10cm</a:t>
            </a:r>
            <a:endParaRPr lang="en-SG" dirty="0"/>
          </a:p>
        </p:txBody>
      </p:sp>
      <p:cxnSp>
        <p:nvCxnSpPr>
          <p:cNvPr id="57" name="Straight Connector 56"/>
          <p:cNvCxnSpPr>
            <a:stCxn id="43" idx="0"/>
            <a:endCxn id="43" idx="1"/>
          </p:cNvCxnSpPr>
          <p:nvPr/>
        </p:nvCxnSpPr>
        <p:spPr>
          <a:xfrm flipV="1">
            <a:off x="10058797" y="3318795"/>
            <a:ext cx="1594580" cy="86548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632324" y="3254524"/>
            <a:ext cx="28732" cy="951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>
            <a:off x="10334515" y="3989377"/>
            <a:ext cx="208806" cy="32664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Oval 25"/>
          <p:cNvSpPr/>
          <p:nvPr/>
        </p:nvSpPr>
        <p:spPr>
          <a:xfrm>
            <a:off x="10711543" y="3763281"/>
            <a:ext cx="822958" cy="4088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453795" y="1178308"/>
            <a:ext cx="10508975" cy="4253948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FF00"/>
                </a:solidFill>
              </a:rPr>
              <a:t>ধন্যবাদ</a:t>
            </a:r>
            <a:r>
              <a:rPr lang="en-US" sz="8000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5B1F7B4-7EB0-46D5-8412-C5779419184D}"/>
              </a:ext>
            </a:extLst>
          </p:cNvPr>
          <p:cNvSpPr txBox="1"/>
          <p:nvPr/>
        </p:nvSpPr>
        <p:spPr>
          <a:xfrm>
            <a:off x="300446" y="3419061"/>
            <a:ext cx="5291971" cy="2492990"/>
          </a:xfrm>
          <a:prstGeom prst="rect">
            <a:avLst/>
          </a:prstGeom>
          <a:solidFill>
            <a:srgbClr val="FF66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দেউরী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কালেংগা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আম্বিয়া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মাধ্যমিক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বাকেরগঞ্জ,বরিশাল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ঃ০১৯১৭-৯৮৩৯৬৭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</a:t>
            </a: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ঃratankumer1989@gmail.com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BC0F2-D3C7-4139-BC53-2580A7E68CBB}"/>
              </a:ext>
            </a:extLst>
          </p:cNvPr>
          <p:cNvSpPr txBox="1"/>
          <p:nvPr/>
        </p:nvSpPr>
        <p:spPr>
          <a:xfrm>
            <a:off x="7845287" y="3286538"/>
            <a:ext cx="3882886" cy="2677656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নীঃ9ম</a:t>
            </a:r>
          </a:p>
          <a:p>
            <a:pPr algn="ctr"/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ঃসাধারণ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পাঠঃপরিমিতি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পাঠঃবৃত্ত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তারিখঃ2৯/০৩/২০২০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85095809_2273864152906001_590373687255472537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950" y="543339"/>
            <a:ext cx="2704011" cy="250843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9" name="Picture 8" descr="class9 math book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189" y="238541"/>
            <a:ext cx="2624498" cy="2676939"/>
          </a:xfrm>
          <a:prstGeom prst="rect">
            <a:avLst/>
          </a:prstGeom>
        </p:spPr>
      </p:pic>
      <p:pic>
        <p:nvPicPr>
          <p:cNvPr id="11" name="Picture 10" descr="gladiolas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62" y="3419062"/>
            <a:ext cx="1788098" cy="2393911"/>
          </a:xfrm>
          <a:prstGeom prst="rect">
            <a:avLst/>
          </a:prstGeom>
        </p:spPr>
      </p:pic>
      <p:sp>
        <p:nvSpPr>
          <p:cNvPr id="13" name="Flowchart: Punched Tape 12"/>
          <p:cNvSpPr/>
          <p:nvPr/>
        </p:nvSpPr>
        <p:spPr>
          <a:xfrm>
            <a:off x="3762105" y="318053"/>
            <a:ext cx="4767943" cy="2312504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24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7890" y="287386"/>
            <a:ext cx="6134811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চিত্রসমূহ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ootb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72" y="1399795"/>
            <a:ext cx="2872837" cy="2751657"/>
          </a:xfrm>
          <a:prstGeom prst="rect">
            <a:avLst/>
          </a:prstGeom>
        </p:spPr>
      </p:pic>
      <p:pic>
        <p:nvPicPr>
          <p:cNvPr id="15" name="Picture 14" descr="coin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887" y="1637463"/>
            <a:ext cx="2810493" cy="2390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5050"/>
            </a:solidFill>
          </a:ln>
        </p:spPr>
      </p:pic>
      <p:pic>
        <p:nvPicPr>
          <p:cNvPr id="16" name="Picture 15" descr="th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909" y="1498104"/>
            <a:ext cx="3533302" cy="2671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571" y="5016140"/>
            <a:ext cx="7687692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বস্তুগুলোর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3477" y="5979137"/>
            <a:ext cx="3304903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বৃত্তকার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SG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349931"/>
            <a:ext cx="130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বল</a:t>
            </a:r>
            <a:endParaRPr lang="en-SG" dirty="0"/>
          </a:p>
        </p:txBody>
      </p:sp>
      <p:sp>
        <p:nvSpPr>
          <p:cNvPr id="14" name="TextBox 13"/>
          <p:cNvSpPr txBox="1"/>
          <p:nvPr/>
        </p:nvSpPr>
        <p:spPr>
          <a:xfrm>
            <a:off x="5586548" y="433637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চাঁদ</a:t>
            </a:r>
            <a:endParaRPr lang="en-SG" dirty="0"/>
          </a:p>
        </p:txBody>
      </p:sp>
      <p:sp>
        <p:nvSpPr>
          <p:cNvPr id="19" name="TextBox 18"/>
          <p:cNvSpPr txBox="1"/>
          <p:nvPr/>
        </p:nvSpPr>
        <p:spPr>
          <a:xfrm>
            <a:off x="9980023" y="4349931"/>
            <a:ext cx="168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মুদ্রা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8041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084218" y="2873835"/>
            <a:ext cx="10580915" cy="3566159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" y="1867987"/>
            <a:ext cx="10933612" cy="4154984"/>
          </a:xfrm>
          <a:prstGeom prst="rect">
            <a:avLst/>
          </a:prstGeom>
          <a:solidFill>
            <a:srgbClr val="D41CB1"/>
          </a:solidFill>
        </p:spPr>
        <p:txBody>
          <a:bodyPr wrap="square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8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8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en-US" sz="8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বৃত্তাংশের</a:t>
            </a:r>
            <a:r>
              <a:rPr lang="en-US" sz="8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8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endParaRPr lang="en-US" sz="88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971" y="-1"/>
            <a:ext cx="9509760" cy="1292662"/>
          </a:xfrm>
          <a:prstGeom prst="rect">
            <a:avLst/>
          </a:prstGeom>
          <a:solidFill>
            <a:srgbClr val="FF66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3754" y="248923"/>
            <a:ext cx="547333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7200" b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207623"/>
            <a:ext cx="12192000" cy="36933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7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7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7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  <a:p>
            <a:r>
              <a:rPr lang="en-US" sz="5400" b="1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১)বৃত্তের পরিধি </a:t>
            </a:r>
            <a:r>
              <a:rPr lang="en-US" sz="5400" b="1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b="1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২)বৃত্তের পরিধি </a:t>
            </a:r>
            <a:r>
              <a:rPr lang="en-US" sz="5400" b="1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5400" b="1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b="1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5400" b="1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বৃত্তাংশের</a:t>
            </a:r>
            <a:r>
              <a:rPr lang="en-US" sz="5400" b="1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en-US" sz="5400" b="1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বৃত্তচাপের</a:t>
            </a:r>
            <a:r>
              <a:rPr lang="en-US" sz="5400" b="1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en-US" sz="5400" b="1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5400" b="1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flipH="1">
                <a:off x="-1" y="626332"/>
                <a:ext cx="11952515" cy="3397028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itchFamily="2" charset="0"/>
                  </a:rPr>
                  <a:t>বৃত্তের </a:t>
                </a:r>
                <a:r>
                  <a:rPr lang="en-US" sz="4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itchFamily="2" charset="0"/>
                  </a:rPr>
                  <a:t>পরিধিঃ-</a:t>
                </a:r>
              </a:p>
              <a:p>
                <a:pPr algn="just"/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বৃত্তের 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চারপাশের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দৈর্ঘ্যকে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তার পরিধি বলে।</a:t>
                </a:r>
              </a:p>
              <a:p>
                <a:pPr algn="just"/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কোনো বৃত্তের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ব্যাসার্ধ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r হলে তার পরিধি 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c =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r</a:t>
                </a:r>
              </a:p>
              <a:p>
                <a:pPr algn="just"/>
                <a:r>
                  <a:rPr lang="en-US" sz="32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=3.14159265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…।</a:t>
                </a:r>
              </a:p>
              <a:p>
                <a:pPr algn="just"/>
                <a:r>
                  <a:rPr lang="en-US" sz="32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বৃত্তের ব্যাসার্ধ জানা থাকলে</a:t>
                </a:r>
                <a:r>
                  <a:rPr lang="en-US" sz="3200" dirty="0">
                    <a:solidFill>
                      <a:srgbClr val="C00000"/>
                    </a:solidFill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এরআসন্ন 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মান ব্যবহার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endPara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বৃত্তের 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পরিধি নির্নয় করা যায়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1" y="626332"/>
                <a:ext cx="11952515" cy="3397028"/>
              </a:xfrm>
              <a:prstGeom prst="rect">
                <a:avLst/>
              </a:prstGeom>
              <a:blipFill>
                <a:blip r:embed="rId3"/>
                <a:stretch>
                  <a:fillRect l="-2295" t="-4129" b="-197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548829"/>
              </p:ext>
            </p:extLst>
          </p:nvPr>
        </p:nvGraphicFramePr>
        <p:xfrm>
          <a:off x="6026150" y="3363913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139680" imgH="126720" progId="Equation.3">
                  <p:embed/>
                </p:oleObj>
              </mc:Choice>
              <mc:Fallback>
                <p:oleObj name="Equation" r:id="rId4" imgW="13968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26150" y="3363913"/>
                        <a:ext cx="1397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31473" y="-42776"/>
            <a:ext cx="6074229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SG" sz="4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882743" y="1005840"/>
            <a:ext cx="2873828" cy="283464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0371909" y="2322835"/>
            <a:ext cx="1384662" cy="235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3891357"/>
                <a:ext cx="12192000" cy="347159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সমস্যাঃকোনো </a:t>
                </a:r>
                <a:r>
                  <a:rPr lang="en-US" sz="40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বৃত্তের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ব্যাস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. হলে তার পরিধি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সমাধানঃদেওয়া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আছে,বৃত্তের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ব্যাস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r=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</a:p>
              <a:p>
                <a:r>
                  <a:rPr lang="en-US" sz="28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অতএব,বৃত্তের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ব্যাসার্ধ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,r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=13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জানি,বৃত্তের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r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                    =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2×3.1416×13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=81.68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.(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91357"/>
                <a:ext cx="12192000" cy="3471591"/>
              </a:xfrm>
              <a:prstGeom prst="rect">
                <a:avLst/>
              </a:prstGeom>
              <a:blipFill>
                <a:blip r:embed="rId6"/>
                <a:stretch>
                  <a:fillRect l="-1750" t="-4035" b="-42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8882743" y="1264041"/>
            <a:ext cx="2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763794" y="2468954"/>
            <a:ext cx="56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"/>
            <a:ext cx="12128500" cy="92333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SG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470402" y="690546"/>
            <a:ext cx="41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88685" y="1307300"/>
            <a:ext cx="50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799326"/>
                <a:ext cx="12192000" cy="58078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বৃত্তাংশের </a:t>
                </a:r>
                <a:r>
                  <a:rPr lang="en-US" sz="4400" dirty="0" err="1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দৈর্ঘ্যঃ</a:t>
                </a:r>
                <a:endParaRPr lang="en-US" sz="44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বৃত্তের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o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r </a:t>
                </a:r>
              </a:p>
              <a:p>
                <a:pPr algn="just"/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চাপের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 AB=s </a:t>
                </a:r>
              </a:p>
              <a:p>
                <a:pPr algn="just"/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কেন্দ্রে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2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কোণ উতপন্ন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just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 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পরিধি=2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এবং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বৃত্তের</a:t>
                </a:r>
              </a:p>
              <a:p>
                <a:pPr algn="just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 মোট উতপন্ন কোণ=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জানি,বৃত্তের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উতপন্ন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কেন্দ্রস্থ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কোণ ঐ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বৃত্তচাপের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360</m:t>
                        </m:r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40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40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9326"/>
                <a:ext cx="12192000" cy="5807808"/>
              </a:xfrm>
              <a:prstGeom prst="rect">
                <a:avLst/>
              </a:prstGeom>
              <a:blipFill>
                <a:blip r:embed="rId2"/>
                <a:stretch>
                  <a:fillRect l="-2000" t="-20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178730" y="1059878"/>
            <a:ext cx="3004458" cy="2924293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907424" y="2528358"/>
            <a:ext cx="1293222" cy="3918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907424" y="1399319"/>
            <a:ext cx="777030" cy="11799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7916134" y="2237361"/>
            <a:ext cx="391887" cy="73565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TextBox 25"/>
          <p:cNvSpPr txBox="1"/>
          <p:nvPr/>
        </p:nvSpPr>
        <p:spPr>
          <a:xfrm>
            <a:off x="3716383" y="93898"/>
            <a:ext cx="3905794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আলোচনাঃ২</a:t>
            </a:r>
            <a:endParaRPr lang="en-SG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222927" y="2455817"/>
            <a:ext cx="312959" cy="4833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743195" y="1307300"/>
            <a:ext cx="516192" cy="3693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SG" dirty="0"/>
          </a:p>
        </p:txBody>
      </p:sp>
      <p:sp>
        <p:nvSpPr>
          <p:cNvPr id="31" name="Oval 30"/>
          <p:cNvSpPr/>
          <p:nvPr/>
        </p:nvSpPr>
        <p:spPr>
          <a:xfrm>
            <a:off x="9078686" y="1933303"/>
            <a:ext cx="180701" cy="2150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</a:t>
            </a:r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7434815" y="2170013"/>
            <a:ext cx="513847" cy="6216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O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984431" y="-13080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256" y="130805"/>
            <a:ext cx="11325497" cy="70788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Wave 4"/>
              <p:cNvSpPr/>
              <p:nvPr/>
            </p:nvSpPr>
            <p:spPr>
              <a:xfrm>
                <a:off x="91440" y="838691"/>
                <a:ext cx="11952514" cy="2124089"/>
              </a:xfrm>
              <a:prstGeom prst="wave">
                <a:avLst>
                  <a:gd name="adj1" fmla="val 12500"/>
                  <a:gd name="adj2" fmla="val -110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১।একটি বৃত্তের </a:t>
                </a:r>
                <a:r>
                  <a:rPr lang="en-US" sz="44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সে.মি.এবং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</a:t>
                </a:r>
                <a:r>
                  <a:rPr lang="en-US" sz="4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 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 </a:t>
                </a:r>
                <a:r>
                  <a:rPr lang="en-US" sz="4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উতপন্ন </a:t>
                </a:r>
                <a:r>
                  <a:rPr lang="en-US" sz="4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করলে,বৃত্তচাপের</a:t>
                </a:r>
                <a:r>
                  <a:rPr lang="en-US" sz="4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 </a:t>
                </a:r>
                <a:r>
                  <a:rPr lang="en-US" sz="4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নির্নয়</a:t>
                </a:r>
                <a:r>
                  <a:rPr lang="en-US" sz="4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SG" sz="4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Wav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838691"/>
                <a:ext cx="11952514" cy="2124089"/>
              </a:xfrm>
              <a:prstGeom prst="wave">
                <a:avLst>
                  <a:gd name="adj1" fmla="val 12500"/>
                  <a:gd name="adj2" fmla="val -110"/>
                </a:avLst>
              </a:prstGeom>
              <a:blipFill>
                <a:blip r:embed="rId2"/>
                <a:stretch>
                  <a:fillRect l="-1783" r="-7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221369"/>
                <a:ext cx="12192001" cy="336906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সমাধানঃদেওয়া </a:t>
                </a:r>
                <a:r>
                  <a:rPr lang="en-US" sz="36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আছে,বৃত্তের</a:t>
                </a:r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ব্যাসার্ধ,r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সে.মি</a:t>
                </a:r>
                <a:endPara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তপন্ন কোণ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r>
                  <a:rPr lang="en-US" sz="36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=56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বৃত্তচাপের</a:t>
                </a:r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দৈর্ঘ্য,s=?</a:t>
                </a:r>
              </a:p>
              <a:p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বৃত্তচাপের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 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SG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</a:p>
              <a:p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1416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56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</m:oMath>
                </a14:m>
                <a:endParaRPr lang="en-SG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SG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=</a:t>
                </a:r>
                <a:r>
                  <a:rPr lang="en-SG" sz="36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7.82 </a:t>
                </a:r>
                <a:r>
                  <a:rPr lang="en-SG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SG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.(</a:t>
                </a:r>
                <a:r>
                  <a:rPr lang="en-SG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SG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21369"/>
                <a:ext cx="12192001" cy="3369064"/>
              </a:xfrm>
              <a:prstGeom prst="rect">
                <a:avLst/>
              </a:prstGeom>
              <a:blipFill>
                <a:blip r:embed="rId3"/>
                <a:stretch>
                  <a:fillRect l="-1500" t="-3617" b="-61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331" y="404954"/>
            <a:ext cx="6152608" cy="144655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      </a:t>
            </a:r>
            <a:r>
              <a:rPr lang="en-US" sz="8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88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692" y="2808514"/>
            <a:ext cx="12048310" cy="30469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96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বৃত্তের পরিধি </a:t>
            </a:r>
            <a:r>
              <a:rPr lang="en-US" sz="9600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</a:t>
            </a:r>
            <a:r>
              <a:rPr lang="en-US" sz="96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96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হলে তার </a:t>
            </a:r>
            <a:r>
              <a:rPr lang="en-US" sz="9600" dirty="0" err="1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96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96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600" dirty="0">
              <a:solidFill>
                <a:srgbClr val="FF5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1133</TotalTime>
  <Words>320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Cambria Math</vt:lpstr>
      <vt:lpstr>NikoshBAN</vt:lpstr>
      <vt:lpstr>SutonnyMJ</vt:lpstr>
      <vt:lpstr>Times New Roman</vt:lpstr>
      <vt:lpstr>Trebuchet MS</vt:lpstr>
      <vt:lpstr>Berlin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SCS</dc:creator>
  <cp:lastModifiedBy>RATAN KUMER DEWRY</cp:lastModifiedBy>
  <cp:revision>163</cp:revision>
  <dcterms:created xsi:type="dcterms:W3CDTF">2020-02-10T05:33:39Z</dcterms:created>
  <dcterms:modified xsi:type="dcterms:W3CDTF">2020-03-29T17:30:50Z</dcterms:modified>
</cp:coreProperties>
</file>