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80" r:id="rId21"/>
    <p:sldId id="276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411FA-7ACE-4443-8692-A220FF7097D0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3E281C-8C0C-424F-BE54-B7FD43A4060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cÖ‡qvRb,Afve</a:t>
          </a:r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Pvwn`v</a:t>
          </a:r>
          <a:endParaRPr lang="en-US" dirty="0"/>
        </a:p>
      </dgm:t>
    </dgm:pt>
    <dgm:pt modelId="{2AA894F1-53D6-41E4-BC1A-5BE8986930F9}" type="parTrans" cxnId="{C2E0DCF4-3F8E-4C99-8FFD-5B698F3EB076}">
      <dgm:prSet/>
      <dgm:spPr/>
      <dgm:t>
        <a:bodyPr/>
        <a:lstStyle/>
        <a:p>
          <a:endParaRPr lang="en-US"/>
        </a:p>
      </dgm:t>
    </dgm:pt>
    <dgm:pt modelId="{DB79AEA2-B159-4AFC-B132-170E7DCCFF8A}" type="sibTrans" cxnId="{C2E0DCF4-3F8E-4C99-8FFD-5B698F3EB076}">
      <dgm:prSet/>
      <dgm:spPr/>
      <dgm:t>
        <a:bodyPr/>
        <a:lstStyle/>
        <a:p>
          <a:endParaRPr lang="en-US"/>
        </a:p>
      </dgm:t>
    </dgm:pt>
    <dgm:pt modelId="{3040869B-8A53-40CD-A667-3175E7FEA33E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2.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Ac©b</a:t>
          </a:r>
          <a:endParaRPr lang="en-US" dirty="0"/>
        </a:p>
      </dgm:t>
    </dgm:pt>
    <dgm:pt modelId="{7C62CDF3-849D-4C2F-AFB8-69CD27AAE5EF}" type="parTrans" cxnId="{31E80DBA-A887-489C-A683-C76DCC59C304}">
      <dgm:prSet/>
      <dgm:spPr/>
      <dgm:t>
        <a:bodyPr/>
        <a:lstStyle/>
        <a:p>
          <a:endParaRPr lang="en-US"/>
        </a:p>
      </dgm:t>
    </dgm:pt>
    <dgm:pt modelId="{AC86905C-CFB3-4610-A36F-539B0C2564D6}" type="sibTrans" cxnId="{31E80DBA-A887-489C-A683-C76DCC59C304}">
      <dgm:prSet/>
      <dgm:spPr/>
      <dgm:t>
        <a:bodyPr/>
        <a:lstStyle/>
        <a:p>
          <a:endParaRPr lang="en-US"/>
        </a:p>
      </dgm:t>
    </dgm:pt>
    <dgm:pt modelId="{06F1585B-E686-4CDC-A769-F4CB907F9AC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f¨vj</a:t>
          </a:r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~ I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mš‘wó</a:t>
          </a:r>
          <a:endParaRPr lang="en-US" dirty="0"/>
        </a:p>
      </dgm:t>
    </dgm:pt>
    <dgm:pt modelId="{B3836A6C-D124-422E-BFEC-E287856DD899}" type="parTrans" cxnId="{172AA311-511A-42C7-BA69-CA25251ACBE9}">
      <dgm:prSet/>
      <dgm:spPr/>
      <dgm:t>
        <a:bodyPr/>
        <a:lstStyle/>
        <a:p>
          <a:endParaRPr lang="en-US"/>
        </a:p>
      </dgm:t>
    </dgm:pt>
    <dgm:pt modelId="{1AA05BE2-2959-4627-AF42-F5C9E5C6CDD3}" type="sibTrans" cxnId="{172AA311-511A-42C7-BA69-CA25251ACBE9}">
      <dgm:prSet/>
      <dgm:spPr/>
      <dgm:t>
        <a:bodyPr/>
        <a:lstStyle/>
        <a:p>
          <a:endParaRPr lang="en-US"/>
        </a:p>
      </dgm:t>
    </dgm:pt>
    <dgm:pt modelId="{A74A8767-AC52-42FA-8CF5-9AB1B5394184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wewbgq</a:t>
          </a:r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m¤ú©K</a:t>
          </a:r>
          <a:endParaRPr lang="en-US" dirty="0"/>
        </a:p>
      </dgm:t>
    </dgm:pt>
    <dgm:pt modelId="{5FB87837-FF97-4C31-9390-5CA34AC02016}" type="parTrans" cxnId="{56BE8D89-714C-4DE5-8021-2C98A2CE7568}">
      <dgm:prSet/>
      <dgm:spPr/>
      <dgm:t>
        <a:bodyPr/>
        <a:lstStyle/>
        <a:p>
          <a:endParaRPr lang="en-US"/>
        </a:p>
      </dgm:t>
    </dgm:pt>
    <dgm:pt modelId="{AE1965D3-DF02-4B3B-94BD-99758F3B292B}" type="sibTrans" cxnId="{56BE8D89-714C-4DE5-8021-2C98A2CE7568}">
      <dgm:prSet/>
      <dgm:spPr/>
      <dgm:t>
        <a:bodyPr/>
        <a:lstStyle/>
        <a:p>
          <a:endParaRPr lang="en-US"/>
        </a:p>
      </dgm:t>
    </dgm:pt>
    <dgm:pt modelId="{59B340CD-4440-49FE-ACC3-1DA2F6D5BBFD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b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evRvi</a:t>
          </a:r>
          <a:endParaRPr lang="en-US" dirty="0"/>
        </a:p>
      </dgm:t>
    </dgm:pt>
    <dgm:pt modelId="{959B20A4-CD49-44B0-ADE4-C12F877AF3CC}" type="parTrans" cxnId="{C482886A-4CCA-436D-89B4-928624B78DF6}">
      <dgm:prSet/>
      <dgm:spPr/>
      <dgm:t>
        <a:bodyPr/>
        <a:lstStyle/>
        <a:p>
          <a:endParaRPr lang="en-US"/>
        </a:p>
      </dgm:t>
    </dgm:pt>
    <dgm:pt modelId="{5023A949-247B-4176-9843-74F4FD8EC125}" type="sibTrans" cxnId="{C482886A-4CCA-436D-89B4-928624B78DF6}">
      <dgm:prSet/>
      <dgm:spPr/>
      <dgm:t>
        <a:bodyPr/>
        <a:lstStyle/>
        <a:p>
          <a:endParaRPr lang="en-US"/>
        </a:p>
      </dgm:t>
    </dgm:pt>
    <dgm:pt modelId="{0C7587FA-19C9-4A13-B628-1834668567CE}" type="pres">
      <dgm:prSet presAssocID="{6C1411FA-7ACE-4443-8692-A220FF7097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B0FF7-43C3-4735-A5B4-21A242CDAD79}" type="pres">
      <dgm:prSet presAssocID="{D53E281C-8C0C-424F-BE54-B7FD43A406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F7FD8-9615-44E0-B23D-F0AA5A32BED6}" type="pres">
      <dgm:prSet presAssocID="{D53E281C-8C0C-424F-BE54-B7FD43A40600}" presName="spNode" presStyleCnt="0"/>
      <dgm:spPr/>
    </dgm:pt>
    <dgm:pt modelId="{FAC73E6A-75EF-4476-9129-67062CE3A6AF}" type="pres">
      <dgm:prSet presAssocID="{DB79AEA2-B159-4AFC-B132-170E7DCCFF8A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C11C0A3-1E30-46A7-A933-DF2E788735E9}" type="pres">
      <dgm:prSet presAssocID="{3040869B-8A53-40CD-A667-3175E7FEA3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8F47C-62B1-4DF7-9280-D6E7EB5C111C}" type="pres">
      <dgm:prSet presAssocID="{3040869B-8A53-40CD-A667-3175E7FEA33E}" presName="spNode" presStyleCnt="0"/>
      <dgm:spPr/>
    </dgm:pt>
    <dgm:pt modelId="{B4B153FA-9060-4DF6-9E37-469543208577}" type="pres">
      <dgm:prSet presAssocID="{AC86905C-CFB3-4610-A36F-539B0C2564D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289FCA4-9572-4A67-BFC1-566F4F3A86B7}" type="pres">
      <dgm:prSet presAssocID="{06F1585B-E686-4CDC-A769-F4CB907F9A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5170-9CCB-4A26-B65F-291E218B7FFD}" type="pres">
      <dgm:prSet presAssocID="{06F1585B-E686-4CDC-A769-F4CB907F9AC0}" presName="spNode" presStyleCnt="0"/>
      <dgm:spPr/>
    </dgm:pt>
    <dgm:pt modelId="{FBE92FB7-3B17-4725-A3DD-3F61782D462E}" type="pres">
      <dgm:prSet presAssocID="{1AA05BE2-2959-4627-AF42-F5C9E5C6CDD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69E1C41-6878-48C5-B9D8-AE5D789B2B80}" type="pres">
      <dgm:prSet presAssocID="{A74A8767-AC52-42FA-8CF5-9AB1B53941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45C43-664A-47DE-9D11-72959F617893}" type="pres">
      <dgm:prSet presAssocID="{A74A8767-AC52-42FA-8CF5-9AB1B5394184}" presName="spNode" presStyleCnt="0"/>
      <dgm:spPr/>
    </dgm:pt>
    <dgm:pt modelId="{73060D55-C5EE-4E59-8A2E-483579D9CD8A}" type="pres">
      <dgm:prSet presAssocID="{AE1965D3-DF02-4B3B-94BD-99758F3B292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BB2F26E-9CB5-427B-B5BF-004DE09236DD}" type="pres">
      <dgm:prSet presAssocID="{59B340CD-4440-49FE-ACC3-1DA2F6D5BBF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BD4A3-A6BC-44FE-BD0F-251F4274E3A1}" type="pres">
      <dgm:prSet presAssocID="{59B340CD-4440-49FE-ACC3-1DA2F6D5BBFD}" presName="spNode" presStyleCnt="0"/>
      <dgm:spPr/>
    </dgm:pt>
    <dgm:pt modelId="{687E2246-F076-4918-8577-065088E9CA55}" type="pres">
      <dgm:prSet presAssocID="{5023A949-247B-4176-9843-74F4FD8EC12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24DCFA2-C52A-45C0-8130-75C0638B0C19}" type="presOf" srcId="{5023A949-247B-4176-9843-74F4FD8EC125}" destId="{687E2246-F076-4918-8577-065088E9CA55}" srcOrd="0" destOrd="0" presId="urn:microsoft.com/office/officeart/2005/8/layout/cycle5"/>
    <dgm:cxn modelId="{364E9F91-9070-4E9C-A1CB-1F4E431B9569}" type="presOf" srcId="{1AA05BE2-2959-4627-AF42-F5C9E5C6CDD3}" destId="{FBE92FB7-3B17-4725-A3DD-3F61782D462E}" srcOrd="0" destOrd="0" presId="urn:microsoft.com/office/officeart/2005/8/layout/cycle5"/>
    <dgm:cxn modelId="{31E80DBA-A887-489C-A683-C76DCC59C304}" srcId="{6C1411FA-7ACE-4443-8692-A220FF7097D0}" destId="{3040869B-8A53-40CD-A667-3175E7FEA33E}" srcOrd="1" destOrd="0" parTransId="{7C62CDF3-849D-4C2F-AFB8-69CD27AAE5EF}" sibTransId="{AC86905C-CFB3-4610-A36F-539B0C2564D6}"/>
    <dgm:cxn modelId="{C2E0DCF4-3F8E-4C99-8FFD-5B698F3EB076}" srcId="{6C1411FA-7ACE-4443-8692-A220FF7097D0}" destId="{D53E281C-8C0C-424F-BE54-B7FD43A40600}" srcOrd="0" destOrd="0" parTransId="{2AA894F1-53D6-41E4-BC1A-5BE8986930F9}" sibTransId="{DB79AEA2-B159-4AFC-B132-170E7DCCFF8A}"/>
    <dgm:cxn modelId="{BE212B42-232C-4928-97DA-B0CA3BF88A4D}" type="presOf" srcId="{AC86905C-CFB3-4610-A36F-539B0C2564D6}" destId="{B4B153FA-9060-4DF6-9E37-469543208577}" srcOrd="0" destOrd="0" presId="urn:microsoft.com/office/officeart/2005/8/layout/cycle5"/>
    <dgm:cxn modelId="{56BE8D89-714C-4DE5-8021-2C98A2CE7568}" srcId="{6C1411FA-7ACE-4443-8692-A220FF7097D0}" destId="{A74A8767-AC52-42FA-8CF5-9AB1B5394184}" srcOrd="3" destOrd="0" parTransId="{5FB87837-FF97-4C31-9390-5CA34AC02016}" sibTransId="{AE1965D3-DF02-4B3B-94BD-99758F3B292B}"/>
    <dgm:cxn modelId="{31C0F3D4-1DF8-4CDF-AD4B-D2AFD1BAD9A0}" type="presOf" srcId="{6C1411FA-7ACE-4443-8692-A220FF7097D0}" destId="{0C7587FA-19C9-4A13-B628-1834668567CE}" srcOrd="0" destOrd="0" presId="urn:microsoft.com/office/officeart/2005/8/layout/cycle5"/>
    <dgm:cxn modelId="{172AA311-511A-42C7-BA69-CA25251ACBE9}" srcId="{6C1411FA-7ACE-4443-8692-A220FF7097D0}" destId="{06F1585B-E686-4CDC-A769-F4CB907F9AC0}" srcOrd="2" destOrd="0" parTransId="{B3836A6C-D124-422E-BFEC-E287856DD899}" sibTransId="{1AA05BE2-2959-4627-AF42-F5C9E5C6CDD3}"/>
    <dgm:cxn modelId="{9AEF1FEF-F167-4601-A109-60AA8007F22E}" type="presOf" srcId="{DB79AEA2-B159-4AFC-B132-170E7DCCFF8A}" destId="{FAC73E6A-75EF-4476-9129-67062CE3A6AF}" srcOrd="0" destOrd="0" presId="urn:microsoft.com/office/officeart/2005/8/layout/cycle5"/>
    <dgm:cxn modelId="{501420E0-1AE2-49E7-8320-F420913076BE}" type="presOf" srcId="{06F1585B-E686-4CDC-A769-F4CB907F9AC0}" destId="{9289FCA4-9572-4A67-BFC1-566F4F3A86B7}" srcOrd="0" destOrd="0" presId="urn:microsoft.com/office/officeart/2005/8/layout/cycle5"/>
    <dgm:cxn modelId="{38863506-ECCD-4D87-9BBB-2166DBDE3143}" type="presOf" srcId="{59B340CD-4440-49FE-ACC3-1DA2F6D5BBFD}" destId="{1BB2F26E-9CB5-427B-B5BF-004DE09236DD}" srcOrd="0" destOrd="0" presId="urn:microsoft.com/office/officeart/2005/8/layout/cycle5"/>
    <dgm:cxn modelId="{EAB11955-4AC0-47F6-839F-E7D0A7A1FDCD}" type="presOf" srcId="{D53E281C-8C0C-424F-BE54-B7FD43A40600}" destId="{828B0FF7-43C3-4735-A5B4-21A242CDAD79}" srcOrd="0" destOrd="0" presId="urn:microsoft.com/office/officeart/2005/8/layout/cycle5"/>
    <dgm:cxn modelId="{C482886A-4CCA-436D-89B4-928624B78DF6}" srcId="{6C1411FA-7ACE-4443-8692-A220FF7097D0}" destId="{59B340CD-4440-49FE-ACC3-1DA2F6D5BBFD}" srcOrd="4" destOrd="0" parTransId="{959B20A4-CD49-44B0-ADE4-C12F877AF3CC}" sibTransId="{5023A949-247B-4176-9843-74F4FD8EC125}"/>
    <dgm:cxn modelId="{F4128F0B-F2B5-44F0-BCD8-0A2F0710212D}" type="presOf" srcId="{3040869B-8A53-40CD-A667-3175E7FEA33E}" destId="{BC11C0A3-1E30-46A7-A933-DF2E788735E9}" srcOrd="0" destOrd="0" presId="urn:microsoft.com/office/officeart/2005/8/layout/cycle5"/>
    <dgm:cxn modelId="{5009E23F-D606-4245-9A78-614E984D946A}" type="presOf" srcId="{A74A8767-AC52-42FA-8CF5-9AB1B5394184}" destId="{369E1C41-6878-48C5-B9D8-AE5D789B2B80}" srcOrd="0" destOrd="0" presId="urn:microsoft.com/office/officeart/2005/8/layout/cycle5"/>
    <dgm:cxn modelId="{0D14632E-7A2B-4928-B310-353EBA756A2A}" type="presOf" srcId="{AE1965D3-DF02-4B3B-94BD-99758F3B292B}" destId="{73060D55-C5EE-4E59-8A2E-483579D9CD8A}" srcOrd="0" destOrd="0" presId="urn:microsoft.com/office/officeart/2005/8/layout/cycle5"/>
    <dgm:cxn modelId="{5D3369BA-D171-4FE6-946B-690D0055F56E}" type="presParOf" srcId="{0C7587FA-19C9-4A13-B628-1834668567CE}" destId="{828B0FF7-43C3-4735-A5B4-21A242CDAD79}" srcOrd="0" destOrd="0" presId="urn:microsoft.com/office/officeart/2005/8/layout/cycle5"/>
    <dgm:cxn modelId="{FAC8A3FC-836E-41DC-9EF9-E1D10DE079B9}" type="presParOf" srcId="{0C7587FA-19C9-4A13-B628-1834668567CE}" destId="{792F7FD8-9615-44E0-B23D-F0AA5A32BED6}" srcOrd="1" destOrd="0" presId="urn:microsoft.com/office/officeart/2005/8/layout/cycle5"/>
    <dgm:cxn modelId="{FC9E730B-B7AB-4096-8C54-1520FDCCCC6C}" type="presParOf" srcId="{0C7587FA-19C9-4A13-B628-1834668567CE}" destId="{FAC73E6A-75EF-4476-9129-67062CE3A6AF}" srcOrd="2" destOrd="0" presId="urn:microsoft.com/office/officeart/2005/8/layout/cycle5"/>
    <dgm:cxn modelId="{61B44CAE-4988-413C-81C7-5AA48F24F3B5}" type="presParOf" srcId="{0C7587FA-19C9-4A13-B628-1834668567CE}" destId="{BC11C0A3-1E30-46A7-A933-DF2E788735E9}" srcOrd="3" destOrd="0" presId="urn:microsoft.com/office/officeart/2005/8/layout/cycle5"/>
    <dgm:cxn modelId="{5CC3301F-9148-429B-8C80-15572C9CF5DD}" type="presParOf" srcId="{0C7587FA-19C9-4A13-B628-1834668567CE}" destId="{49C8F47C-62B1-4DF7-9280-D6E7EB5C111C}" srcOrd="4" destOrd="0" presId="urn:microsoft.com/office/officeart/2005/8/layout/cycle5"/>
    <dgm:cxn modelId="{2663A4A0-1F0F-41A3-9010-BE2C7D9BD21B}" type="presParOf" srcId="{0C7587FA-19C9-4A13-B628-1834668567CE}" destId="{B4B153FA-9060-4DF6-9E37-469543208577}" srcOrd="5" destOrd="0" presId="urn:microsoft.com/office/officeart/2005/8/layout/cycle5"/>
    <dgm:cxn modelId="{F98363A0-3198-43B9-BF5A-69DDE22CDB3E}" type="presParOf" srcId="{0C7587FA-19C9-4A13-B628-1834668567CE}" destId="{9289FCA4-9572-4A67-BFC1-566F4F3A86B7}" srcOrd="6" destOrd="0" presId="urn:microsoft.com/office/officeart/2005/8/layout/cycle5"/>
    <dgm:cxn modelId="{24B12587-92D2-45DD-B8A9-5841C342C62E}" type="presParOf" srcId="{0C7587FA-19C9-4A13-B628-1834668567CE}" destId="{64E85170-9CCB-4A26-B65F-291E218B7FFD}" srcOrd="7" destOrd="0" presId="urn:microsoft.com/office/officeart/2005/8/layout/cycle5"/>
    <dgm:cxn modelId="{EB02C7B7-4A5D-4F1F-AF10-64630AB01BDC}" type="presParOf" srcId="{0C7587FA-19C9-4A13-B628-1834668567CE}" destId="{FBE92FB7-3B17-4725-A3DD-3F61782D462E}" srcOrd="8" destOrd="0" presId="urn:microsoft.com/office/officeart/2005/8/layout/cycle5"/>
    <dgm:cxn modelId="{B4A74DB9-B937-4C39-8847-E635EC9C7908}" type="presParOf" srcId="{0C7587FA-19C9-4A13-B628-1834668567CE}" destId="{369E1C41-6878-48C5-B9D8-AE5D789B2B80}" srcOrd="9" destOrd="0" presId="urn:microsoft.com/office/officeart/2005/8/layout/cycle5"/>
    <dgm:cxn modelId="{475E3B0B-0F6A-4608-8800-C161F6F5BE43}" type="presParOf" srcId="{0C7587FA-19C9-4A13-B628-1834668567CE}" destId="{29B45C43-664A-47DE-9D11-72959F617893}" srcOrd="10" destOrd="0" presId="urn:microsoft.com/office/officeart/2005/8/layout/cycle5"/>
    <dgm:cxn modelId="{35FB0649-6050-4523-AEB7-7040B416D45F}" type="presParOf" srcId="{0C7587FA-19C9-4A13-B628-1834668567CE}" destId="{73060D55-C5EE-4E59-8A2E-483579D9CD8A}" srcOrd="11" destOrd="0" presId="urn:microsoft.com/office/officeart/2005/8/layout/cycle5"/>
    <dgm:cxn modelId="{A182C360-8260-421B-9A47-77F73C7931D4}" type="presParOf" srcId="{0C7587FA-19C9-4A13-B628-1834668567CE}" destId="{1BB2F26E-9CB5-427B-B5BF-004DE09236DD}" srcOrd="12" destOrd="0" presId="urn:microsoft.com/office/officeart/2005/8/layout/cycle5"/>
    <dgm:cxn modelId="{ADE40DB5-D5D7-42A7-8449-5C81923A766E}" type="presParOf" srcId="{0C7587FA-19C9-4A13-B628-1834668567CE}" destId="{FF8BD4A3-A6BC-44FE-BD0F-251F4274E3A1}" srcOrd="13" destOrd="0" presId="urn:microsoft.com/office/officeart/2005/8/layout/cycle5"/>
    <dgm:cxn modelId="{B989BC39-652B-4399-8D0E-7345BA210633}" type="presParOf" srcId="{0C7587FA-19C9-4A13-B628-1834668567CE}" destId="{687E2246-F076-4918-8577-065088E9CA5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BA0DC-2AD2-4913-A5A5-070A4A61CF2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CFB41E-021A-4158-8333-1CC8ECFF1C28}">
      <dgm:prSet phldrT="[Text]"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</a:t>
          </a:r>
          <a:r>
            <a:rPr lang="en-US" sz="12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AvZ¥wbf©ikxjZvi</a:t>
          </a:r>
        </a:p>
        <a:p>
          <a:r>
            <a:rPr lang="en-US" sz="1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4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5E111F9E-BD42-4E5B-8E65-452FEB7F0E43}" type="parTrans" cxnId="{6F60A0A9-362A-4842-A2A9-FA91841F8C50}">
      <dgm:prSet/>
      <dgm:spPr/>
      <dgm:t>
        <a:bodyPr/>
        <a:lstStyle/>
        <a:p>
          <a:endParaRPr lang="en-US" sz="1600"/>
        </a:p>
      </dgm:t>
    </dgm:pt>
    <dgm:pt modelId="{A1B6E530-345D-4AE0-9AA4-65F343FB259F}" type="sibTrans" cxnId="{6F60A0A9-362A-4842-A2A9-FA91841F8C50}">
      <dgm:prSet/>
      <dgm:spPr/>
      <dgm:t>
        <a:bodyPr/>
        <a:lstStyle/>
        <a:p>
          <a:endParaRPr lang="en-US" sz="1600"/>
        </a:p>
      </dgm:t>
    </dgm:pt>
    <dgm:pt modelId="{CA65ABD6-AEF0-44C4-91AC-59CCFC6DDA79}">
      <dgm:prSet phldrT="[Text]"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7.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m¤ú©KwfwËK</a:t>
          </a:r>
          <a:endParaRPr lang="en-US" sz="16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66FD5C47-EA27-457C-9FB5-1C544A0D1E93}" type="parTrans" cxnId="{16954D4B-C071-49D3-8347-B3696B919084}">
      <dgm:prSet/>
      <dgm:spPr/>
      <dgm:t>
        <a:bodyPr/>
        <a:lstStyle/>
        <a:p>
          <a:endParaRPr lang="en-US" sz="1600"/>
        </a:p>
      </dgm:t>
    </dgm:pt>
    <dgm:pt modelId="{8DF1C9D1-1F94-45E1-8B22-FCA179E169C9}" type="sibTrans" cxnId="{16954D4B-C071-49D3-8347-B3696B919084}">
      <dgm:prSet/>
      <dgm:spPr/>
      <dgm:t>
        <a:bodyPr/>
        <a:lstStyle/>
        <a:p>
          <a:endParaRPr lang="en-US" sz="1600"/>
        </a:p>
      </dgm:t>
    </dgm:pt>
    <dgm:pt modelId="{2470F600-9AC9-4143-8060-17643A9745D5}">
      <dgm:prSet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2.wewbgq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dirty="0">
            <a:solidFill>
              <a:schemeClr val="tx1"/>
            </a:solidFill>
          </a:endParaRPr>
        </a:p>
      </dgm:t>
    </dgm:pt>
    <dgm:pt modelId="{21219276-2CF0-4E21-98A0-86DBEF6A5050}" type="parTrans" cxnId="{7D7A8F8F-2E44-4D8E-9177-9E66FB691C8F}">
      <dgm:prSet/>
      <dgm:spPr/>
      <dgm:t>
        <a:bodyPr/>
        <a:lstStyle/>
        <a:p>
          <a:endParaRPr lang="en-US" sz="1600"/>
        </a:p>
      </dgm:t>
    </dgm:pt>
    <dgm:pt modelId="{E400E90C-F30E-405B-B0EE-9766E5979821}" type="sibTrans" cxnId="{7D7A8F8F-2E44-4D8E-9177-9E66FB691C8F}">
      <dgm:prSet/>
      <dgm:spPr/>
      <dgm:t>
        <a:bodyPr/>
        <a:lstStyle/>
        <a:p>
          <a:endParaRPr lang="en-US" sz="1600"/>
        </a:p>
      </dgm:t>
    </dgm:pt>
    <dgm:pt modelId="{D37D1C5D-FE70-4D9E-B298-E8A5FCC833DA}">
      <dgm:prSet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Drcv`b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dirty="0"/>
        </a:p>
      </dgm:t>
    </dgm:pt>
    <dgm:pt modelId="{7B1D0AB5-2234-48CC-B1FB-39D60724F02B}" type="parTrans" cxnId="{CDCB91E9-40C5-4FBF-8A8E-25B01F03F1AA}">
      <dgm:prSet/>
      <dgm:spPr/>
      <dgm:t>
        <a:bodyPr/>
        <a:lstStyle/>
        <a:p>
          <a:endParaRPr lang="en-US" sz="1600"/>
        </a:p>
      </dgm:t>
    </dgm:pt>
    <dgm:pt modelId="{50485D31-8BBA-4D8F-9052-FDFBE5B7C092}" type="sibTrans" cxnId="{CDCB91E9-40C5-4FBF-8A8E-25B01F03F1AA}">
      <dgm:prSet/>
      <dgm:spPr/>
      <dgm:t>
        <a:bodyPr/>
        <a:lstStyle/>
        <a:p>
          <a:endParaRPr lang="en-US" sz="1600"/>
        </a:p>
      </dgm:t>
    </dgm:pt>
    <dgm:pt modelId="{60F7E998-E85F-49F1-966F-E2F9B5CFD790}">
      <dgm:prSet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weµq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EE250040-C96B-4948-9293-A05A2C4EA437}" type="parTrans" cxnId="{3E61AE8D-A300-46C0-AE2A-4D34F07B26A8}">
      <dgm:prSet/>
      <dgm:spPr/>
      <dgm:t>
        <a:bodyPr/>
        <a:lstStyle/>
        <a:p>
          <a:endParaRPr lang="en-US" sz="1600"/>
        </a:p>
      </dgm:t>
    </dgm:pt>
    <dgm:pt modelId="{BCE29CE2-63C8-47CC-89EC-96154C9F980C}" type="sibTrans" cxnId="{3E61AE8D-A300-46C0-AE2A-4D34F07B26A8}">
      <dgm:prSet/>
      <dgm:spPr/>
      <dgm:t>
        <a:bodyPr/>
        <a:lstStyle/>
        <a:p>
          <a:endParaRPr lang="en-US" sz="1600"/>
        </a:p>
      </dgm:t>
    </dgm:pt>
    <dgm:pt modelId="{A82CA4CF-7C67-4A2E-A5C0-5D6883154554}">
      <dgm:prSet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5.gv‡K©wUs/</a:t>
          </a:r>
        </a:p>
        <a:p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dirty="0"/>
        </a:p>
      </dgm:t>
    </dgm:pt>
    <dgm:pt modelId="{C98D089D-5405-4F6D-BA33-F5FA1E59BEA4}" type="parTrans" cxnId="{1E139335-6AAE-457A-B4A8-54089CC4AD0D}">
      <dgm:prSet/>
      <dgm:spPr/>
      <dgm:t>
        <a:bodyPr/>
        <a:lstStyle/>
        <a:p>
          <a:endParaRPr lang="en-US" sz="1600"/>
        </a:p>
      </dgm:t>
    </dgm:pt>
    <dgm:pt modelId="{0F0105BE-A6C6-4F40-B133-68269F8DC174}" type="sibTrans" cxnId="{1E139335-6AAE-457A-B4A8-54089CC4AD0D}">
      <dgm:prSet/>
      <dgm:spPr/>
      <dgm:t>
        <a:bodyPr/>
        <a:lstStyle/>
        <a:p>
          <a:endParaRPr lang="en-US" sz="1600"/>
        </a:p>
      </dgm:t>
    </dgm:pt>
    <dgm:pt modelId="{01865260-0646-46E8-898F-E0B1F59C20BF}">
      <dgm:prSet custT="1"/>
      <dgm:spPr/>
      <dgm:t>
        <a:bodyPr/>
        <a:lstStyle/>
        <a:p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endParaRPr lang="en-US" sz="16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dirty="0"/>
        </a:p>
      </dgm:t>
    </dgm:pt>
    <dgm:pt modelId="{91CB5927-9189-4BAB-B3AA-BE2330564174}" type="parTrans" cxnId="{CEAC7A63-4E15-41B6-842B-5B4EB8033027}">
      <dgm:prSet/>
      <dgm:spPr/>
      <dgm:t>
        <a:bodyPr/>
        <a:lstStyle/>
        <a:p>
          <a:endParaRPr lang="en-US" sz="1600"/>
        </a:p>
      </dgm:t>
    </dgm:pt>
    <dgm:pt modelId="{15D97AA0-ABEB-4E7C-AF33-640731319CFF}" type="sibTrans" cxnId="{CEAC7A63-4E15-41B6-842B-5B4EB8033027}">
      <dgm:prSet/>
      <dgm:spPr/>
      <dgm:t>
        <a:bodyPr/>
        <a:lstStyle/>
        <a:p>
          <a:endParaRPr lang="en-US" sz="1600"/>
        </a:p>
      </dgm:t>
    </dgm:pt>
    <dgm:pt modelId="{3D4ADF28-033A-4DD1-9DDF-31AAC2B6348B}">
      <dgm:prSet phldrT="[Text]" custT="1"/>
      <dgm:spPr/>
      <dgm:t>
        <a:bodyPr/>
        <a:lstStyle/>
        <a:p>
          <a:r>
            <a:rPr lang="en-US" sz="1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8. †</a:t>
          </a:r>
          <a:r>
            <a:rPr lang="en-US" sz="1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gvevBj</a:t>
          </a:r>
          <a:r>
            <a:rPr lang="en-US" sz="1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gv‡K©wUs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/</a:t>
          </a:r>
        </a:p>
        <a:p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‡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hvMv‡hvM</a:t>
          </a:r>
          <a:r>
            <a:rPr lang="en-US" sz="16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4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AB0A87F1-F78B-448F-906C-024ACDD8CCDF}" type="parTrans" cxnId="{24367E7D-FE57-4DF2-B9EF-61CFFEF6EE2A}">
      <dgm:prSet/>
      <dgm:spPr/>
      <dgm:t>
        <a:bodyPr/>
        <a:lstStyle/>
        <a:p>
          <a:endParaRPr lang="en-US"/>
        </a:p>
      </dgm:t>
    </dgm:pt>
    <dgm:pt modelId="{52374273-D128-4BD4-9C17-8B94DB008448}" type="sibTrans" cxnId="{24367E7D-FE57-4DF2-B9EF-61CFFEF6EE2A}">
      <dgm:prSet/>
      <dgm:spPr/>
      <dgm:t>
        <a:bodyPr/>
        <a:lstStyle/>
        <a:p>
          <a:endParaRPr lang="en-US"/>
        </a:p>
      </dgm:t>
    </dgm:pt>
    <dgm:pt modelId="{4D2C7F97-BDFC-4433-9B07-9A7B3D4EA93A}" type="pres">
      <dgm:prSet presAssocID="{131BA0DC-2AD2-4913-A5A5-070A4A61CF2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DAB8C9-ACA5-4AEA-8D88-4353E659F7D8}" type="pres">
      <dgm:prSet presAssocID="{A0CFB41E-021A-4158-8333-1CC8ECFF1C28}" presName="composite" presStyleCnt="0"/>
      <dgm:spPr/>
    </dgm:pt>
    <dgm:pt modelId="{F1594629-CEB3-45C9-8AB0-20E9EC7A0D5F}" type="pres">
      <dgm:prSet presAssocID="{A0CFB41E-021A-4158-8333-1CC8ECFF1C28}" presName="LShape" presStyleLbl="alignNode1" presStyleIdx="0" presStyleCnt="15"/>
      <dgm:spPr>
        <a:solidFill>
          <a:srgbClr val="FF0000"/>
        </a:solidFill>
      </dgm:spPr>
    </dgm:pt>
    <dgm:pt modelId="{9A4AE3FD-DCC1-4035-966D-2519FDD4A9C5}" type="pres">
      <dgm:prSet presAssocID="{A0CFB41E-021A-4158-8333-1CC8ECFF1C28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7CEBD-31F8-4ADC-98A4-A05C3688E16B}" type="pres">
      <dgm:prSet presAssocID="{A0CFB41E-021A-4158-8333-1CC8ECFF1C28}" presName="Triangle" presStyleLbl="alignNode1" presStyleIdx="1" presStyleCnt="15"/>
      <dgm:spPr/>
    </dgm:pt>
    <dgm:pt modelId="{FE892C93-E6FA-4235-AA13-A13CD700801D}" type="pres">
      <dgm:prSet presAssocID="{A1B6E530-345D-4AE0-9AA4-65F343FB259F}" presName="sibTrans" presStyleCnt="0"/>
      <dgm:spPr/>
    </dgm:pt>
    <dgm:pt modelId="{8C678E0F-8917-47DE-8B4E-9C17B3A90FC3}" type="pres">
      <dgm:prSet presAssocID="{A1B6E530-345D-4AE0-9AA4-65F343FB259F}" presName="space" presStyleCnt="0"/>
      <dgm:spPr/>
    </dgm:pt>
    <dgm:pt modelId="{C015B2AC-DC13-43EB-90DB-8CE7DC5D1351}" type="pres">
      <dgm:prSet presAssocID="{2470F600-9AC9-4143-8060-17643A9745D5}" presName="composite" presStyleCnt="0"/>
      <dgm:spPr/>
    </dgm:pt>
    <dgm:pt modelId="{7DF594A4-377C-439B-94EF-6B979133A043}" type="pres">
      <dgm:prSet presAssocID="{2470F600-9AC9-4143-8060-17643A9745D5}" presName="LShape" presStyleLbl="alignNode1" presStyleIdx="2" presStyleCnt="15"/>
      <dgm:spPr>
        <a:solidFill>
          <a:srgbClr val="00B050"/>
        </a:solidFill>
      </dgm:spPr>
    </dgm:pt>
    <dgm:pt modelId="{586B74AB-1B98-4826-8300-8F0414CBC6E4}" type="pres">
      <dgm:prSet presAssocID="{2470F600-9AC9-4143-8060-17643A9745D5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B7825-30DD-4723-BF58-76A3BEFD20D5}" type="pres">
      <dgm:prSet presAssocID="{2470F600-9AC9-4143-8060-17643A9745D5}" presName="Triangle" presStyleLbl="alignNode1" presStyleIdx="3" presStyleCnt="15"/>
      <dgm:spPr/>
    </dgm:pt>
    <dgm:pt modelId="{62E73EF2-FDFE-4AA1-B1A9-38EF230D9C24}" type="pres">
      <dgm:prSet presAssocID="{E400E90C-F30E-405B-B0EE-9766E5979821}" presName="sibTrans" presStyleCnt="0"/>
      <dgm:spPr/>
    </dgm:pt>
    <dgm:pt modelId="{94AC59DF-101F-43A9-8EDA-D5C9684FFF63}" type="pres">
      <dgm:prSet presAssocID="{E400E90C-F30E-405B-B0EE-9766E5979821}" presName="space" presStyleCnt="0"/>
      <dgm:spPr/>
    </dgm:pt>
    <dgm:pt modelId="{B3BA38A7-ED45-4FAF-93AD-E5BED6125FE9}" type="pres">
      <dgm:prSet presAssocID="{D37D1C5D-FE70-4D9E-B298-E8A5FCC833DA}" presName="composite" presStyleCnt="0"/>
      <dgm:spPr/>
    </dgm:pt>
    <dgm:pt modelId="{8308A214-213D-46DF-837B-3221E45CF8BE}" type="pres">
      <dgm:prSet presAssocID="{D37D1C5D-FE70-4D9E-B298-E8A5FCC833DA}" presName="LShape" presStyleLbl="alignNode1" presStyleIdx="4" presStyleCnt="15"/>
      <dgm:spPr/>
    </dgm:pt>
    <dgm:pt modelId="{AC373913-5CA3-4983-971E-AEF33CCA2997}" type="pres">
      <dgm:prSet presAssocID="{D37D1C5D-FE70-4D9E-B298-E8A5FCC833DA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49C0B-43FA-4297-A6A8-F397B490FE4C}" type="pres">
      <dgm:prSet presAssocID="{D37D1C5D-FE70-4D9E-B298-E8A5FCC833DA}" presName="Triangle" presStyleLbl="alignNode1" presStyleIdx="5" presStyleCnt="15"/>
      <dgm:spPr/>
    </dgm:pt>
    <dgm:pt modelId="{8683CCED-8F2A-433D-A827-D516B898BC7C}" type="pres">
      <dgm:prSet presAssocID="{50485D31-8BBA-4D8F-9052-FDFBE5B7C092}" presName="sibTrans" presStyleCnt="0"/>
      <dgm:spPr/>
    </dgm:pt>
    <dgm:pt modelId="{E0125F46-AE9D-451B-BD2F-2455A333F080}" type="pres">
      <dgm:prSet presAssocID="{50485D31-8BBA-4D8F-9052-FDFBE5B7C092}" presName="space" presStyleCnt="0"/>
      <dgm:spPr/>
    </dgm:pt>
    <dgm:pt modelId="{AB685140-6351-4B09-9BFE-34FC0FFF2789}" type="pres">
      <dgm:prSet presAssocID="{60F7E998-E85F-49F1-966F-E2F9B5CFD790}" presName="composite" presStyleCnt="0"/>
      <dgm:spPr/>
    </dgm:pt>
    <dgm:pt modelId="{457659AF-4735-4A28-95E4-F891B5D2BDA7}" type="pres">
      <dgm:prSet presAssocID="{60F7E998-E85F-49F1-966F-E2F9B5CFD790}" presName="LShape" presStyleLbl="alignNode1" presStyleIdx="6" presStyleCnt="15"/>
      <dgm:spPr/>
    </dgm:pt>
    <dgm:pt modelId="{B2C2CC5A-C497-4851-8A4D-32D340772452}" type="pres">
      <dgm:prSet presAssocID="{60F7E998-E85F-49F1-966F-E2F9B5CFD790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01CD4-E169-4D48-8553-84F697FDCF6C}" type="pres">
      <dgm:prSet presAssocID="{60F7E998-E85F-49F1-966F-E2F9B5CFD790}" presName="Triangle" presStyleLbl="alignNode1" presStyleIdx="7" presStyleCnt="15"/>
      <dgm:spPr/>
    </dgm:pt>
    <dgm:pt modelId="{F4E97369-29BC-448B-BD2C-6687D2B91725}" type="pres">
      <dgm:prSet presAssocID="{BCE29CE2-63C8-47CC-89EC-96154C9F980C}" presName="sibTrans" presStyleCnt="0"/>
      <dgm:spPr/>
    </dgm:pt>
    <dgm:pt modelId="{F517E1AE-01E1-45CC-A2B8-AAA4DEEAB636}" type="pres">
      <dgm:prSet presAssocID="{BCE29CE2-63C8-47CC-89EC-96154C9F980C}" presName="space" presStyleCnt="0"/>
      <dgm:spPr/>
    </dgm:pt>
    <dgm:pt modelId="{F1E8265E-BC2B-4AE1-B058-B7C296C730A7}" type="pres">
      <dgm:prSet presAssocID="{A82CA4CF-7C67-4A2E-A5C0-5D6883154554}" presName="composite" presStyleCnt="0"/>
      <dgm:spPr/>
    </dgm:pt>
    <dgm:pt modelId="{CE4C6402-D6AA-427D-83B5-EB859B16C1C6}" type="pres">
      <dgm:prSet presAssocID="{A82CA4CF-7C67-4A2E-A5C0-5D6883154554}" presName="LShape" presStyleLbl="alignNode1" presStyleIdx="8" presStyleCnt="15"/>
      <dgm:spPr>
        <a:solidFill>
          <a:srgbClr val="002060"/>
        </a:solidFill>
      </dgm:spPr>
    </dgm:pt>
    <dgm:pt modelId="{1C6722D6-4870-4D49-BE18-F17F40829E8E}" type="pres">
      <dgm:prSet presAssocID="{A82CA4CF-7C67-4A2E-A5C0-5D6883154554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8239B-822A-4562-B995-32CBD400970D}" type="pres">
      <dgm:prSet presAssocID="{A82CA4CF-7C67-4A2E-A5C0-5D6883154554}" presName="Triangle" presStyleLbl="alignNode1" presStyleIdx="9" presStyleCnt="15"/>
      <dgm:spPr/>
    </dgm:pt>
    <dgm:pt modelId="{155BB21D-20AA-4950-833C-AC508E0E8DE8}" type="pres">
      <dgm:prSet presAssocID="{0F0105BE-A6C6-4F40-B133-68269F8DC174}" presName="sibTrans" presStyleCnt="0"/>
      <dgm:spPr/>
    </dgm:pt>
    <dgm:pt modelId="{572C49DF-FA4E-43FB-AE0D-F8093E5C2146}" type="pres">
      <dgm:prSet presAssocID="{0F0105BE-A6C6-4F40-B133-68269F8DC174}" presName="space" presStyleCnt="0"/>
      <dgm:spPr/>
    </dgm:pt>
    <dgm:pt modelId="{BCF2FD5E-6FF5-42FB-B21E-A37A9863D5E5}" type="pres">
      <dgm:prSet presAssocID="{01865260-0646-46E8-898F-E0B1F59C20BF}" presName="composite" presStyleCnt="0"/>
      <dgm:spPr/>
    </dgm:pt>
    <dgm:pt modelId="{5FE1AF70-A94C-4420-B6A5-1AFCD2BEB021}" type="pres">
      <dgm:prSet presAssocID="{01865260-0646-46E8-898F-E0B1F59C20BF}" presName="LShape" presStyleLbl="alignNode1" presStyleIdx="10" presStyleCnt="15"/>
      <dgm:spPr/>
    </dgm:pt>
    <dgm:pt modelId="{BE1F102B-337B-4809-A619-F016B5D6F0E1}" type="pres">
      <dgm:prSet presAssocID="{01865260-0646-46E8-898F-E0B1F59C20BF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29738-9772-46BC-9F98-9FF504ADE586}" type="pres">
      <dgm:prSet presAssocID="{01865260-0646-46E8-898F-E0B1F59C20BF}" presName="Triangle" presStyleLbl="alignNode1" presStyleIdx="11" presStyleCnt="15"/>
      <dgm:spPr/>
    </dgm:pt>
    <dgm:pt modelId="{FB782D91-AED0-4D86-9F94-4B28A48DD000}" type="pres">
      <dgm:prSet presAssocID="{15D97AA0-ABEB-4E7C-AF33-640731319CFF}" presName="sibTrans" presStyleCnt="0"/>
      <dgm:spPr/>
    </dgm:pt>
    <dgm:pt modelId="{E5451531-0AC8-4C91-A02F-6339DC284A88}" type="pres">
      <dgm:prSet presAssocID="{15D97AA0-ABEB-4E7C-AF33-640731319CFF}" presName="space" presStyleCnt="0"/>
      <dgm:spPr/>
    </dgm:pt>
    <dgm:pt modelId="{3A07A474-8493-48F8-8BE6-1447678DFA92}" type="pres">
      <dgm:prSet presAssocID="{CA65ABD6-AEF0-44C4-91AC-59CCFC6DDA79}" presName="composite" presStyleCnt="0"/>
      <dgm:spPr/>
    </dgm:pt>
    <dgm:pt modelId="{A5B3E6EB-51D5-4109-8A54-12A46D914596}" type="pres">
      <dgm:prSet presAssocID="{CA65ABD6-AEF0-44C4-91AC-59CCFC6DDA79}" presName="LShape" presStyleLbl="alignNode1" presStyleIdx="12" presStyleCnt="15"/>
      <dgm:spPr>
        <a:solidFill>
          <a:srgbClr val="7030A0"/>
        </a:solidFill>
      </dgm:spPr>
    </dgm:pt>
    <dgm:pt modelId="{6A3F4A6C-A5E6-4844-AF79-69D503CAE6D2}" type="pres">
      <dgm:prSet presAssocID="{CA65ABD6-AEF0-44C4-91AC-59CCFC6DDA79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CF92B-5E0F-440E-8C9E-5D4D8C6A8B80}" type="pres">
      <dgm:prSet presAssocID="{CA65ABD6-AEF0-44C4-91AC-59CCFC6DDA79}" presName="Triangle" presStyleLbl="alignNode1" presStyleIdx="13" presStyleCnt="15"/>
      <dgm:spPr/>
    </dgm:pt>
    <dgm:pt modelId="{175FE3CF-9DC0-43DC-9687-39F475F83084}" type="pres">
      <dgm:prSet presAssocID="{8DF1C9D1-1F94-45E1-8B22-FCA179E169C9}" presName="sibTrans" presStyleCnt="0"/>
      <dgm:spPr/>
    </dgm:pt>
    <dgm:pt modelId="{5FA74ECB-2AEE-4819-BD0D-AE91FA907301}" type="pres">
      <dgm:prSet presAssocID="{8DF1C9D1-1F94-45E1-8B22-FCA179E169C9}" presName="space" presStyleCnt="0"/>
      <dgm:spPr/>
    </dgm:pt>
    <dgm:pt modelId="{8ED1DCF5-EE73-4FF9-ACDE-DBEFD7195F1D}" type="pres">
      <dgm:prSet presAssocID="{3D4ADF28-033A-4DD1-9DDF-31AAC2B6348B}" presName="composite" presStyleCnt="0"/>
      <dgm:spPr/>
    </dgm:pt>
    <dgm:pt modelId="{374D5A3C-90CC-4A07-BEAB-ABA8E062D377}" type="pres">
      <dgm:prSet presAssocID="{3D4ADF28-033A-4DD1-9DDF-31AAC2B6348B}" presName="LShape" presStyleLbl="alignNode1" presStyleIdx="14" presStyleCnt="15"/>
      <dgm:spPr/>
    </dgm:pt>
    <dgm:pt modelId="{0DA3910B-DB52-47CE-8FBC-D981E7BC5CBE}" type="pres">
      <dgm:prSet presAssocID="{3D4ADF28-033A-4DD1-9DDF-31AAC2B6348B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03584-DC2C-4058-A6BC-67195BDA8344}" type="presOf" srcId="{131BA0DC-2AD2-4913-A5A5-070A4A61CF26}" destId="{4D2C7F97-BDFC-4433-9B07-9A7B3D4EA93A}" srcOrd="0" destOrd="0" presId="urn:microsoft.com/office/officeart/2009/3/layout/StepUpProcess"/>
    <dgm:cxn modelId="{CDCB91E9-40C5-4FBF-8A8E-25B01F03F1AA}" srcId="{131BA0DC-2AD2-4913-A5A5-070A4A61CF26}" destId="{D37D1C5D-FE70-4D9E-B298-E8A5FCC833DA}" srcOrd="2" destOrd="0" parTransId="{7B1D0AB5-2234-48CC-B1FB-39D60724F02B}" sibTransId="{50485D31-8BBA-4D8F-9052-FDFBE5B7C092}"/>
    <dgm:cxn modelId="{D8C9158D-F487-4772-823D-4853F9543A35}" type="presOf" srcId="{60F7E998-E85F-49F1-966F-E2F9B5CFD790}" destId="{B2C2CC5A-C497-4851-8A4D-32D340772452}" srcOrd="0" destOrd="0" presId="urn:microsoft.com/office/officeart/2009/3/layout/StepUpProcess"/>
    <dgm:cxn modelId="{CEAC7A63-4E15-41B6-842B-5B4EB8033027}" srcId="{131BA0DC-2AD2-4913-A5A5-070A4A61CF26}" destId="{01865260-0646-46E8-898F-E0B1F59C20BF}" srcOrd="5" destOrd="0" parTransId="{91CB5927-9189-4BAB-B3AA-BE2330564174}" sibTransId="{15D97AA0-ABEB-4E7C-AF33-640731319CFF}"/>
    <dgm:cxn modelId="{7D7A8F8F-2E44-4D8E-9177-9E66FB691C8F}" srcId="{131BA0DC-2AD2-4913-A5A5-070A4A61CF26}" destId="{2470F600-9AC9-4143-8060-17643A9745D5}" srcOrd="1" destOrd="0" parTransId="{21219276-2CF0-4E21-98A0-86DBEF6A5050}" sibTransId="{E400E90C-F30E-405B-B0EE-9766E5979821}"/>
    <dgm:cxn modelId="{3E61AE8D-A300-46C0-AE2A-4D34F07B26A8}" srcId="{131BA0DC-2AD2-4913-A5A5-070A4A61CF26}" destId="{60F7E998-E85F-49F1-966F-E2F9B5CFD790}" srcOrd="3" destOrd="0" parTransId="{EE250040-C96B-4948-9293-A05A2C4EA437}" sibTransId="{BCE29CE2-63C8-47CC-89EC-96154C9F980C}"/>
    <dgm:cxn modelId="{28C441DD-BFC1-4822-ACC8-BD27F8367601}" type="presOf" srcId="{3D4ADF28-033A-4DD1-9DDF-31AAC2B6348B}" destId="{0DA3910B-DB52-47CE-8FBC-D981E7BC5CBE}" srcOrd="0" destOrd="0" presId="urn:microsoft.com/office/officeart/2009/3/layout/StepUpProcess"/>
    <dgm:cxn modelId="{16954D4B-C071-49D3-8347-B3696B919084}" srcId="{131BA0DC-2AD2-4913-A5A5-070A4A61CF26}" destId="{CA65ABD6-AEF0-44C4-91AC-59CCFC6DDA79}" srcOrd="6" destOrd="0" parTransId="{66FD5C47-EA27-457C-9FB5-1C544A0D1E93}" sibTransId="{8DF1C9D1-1F94-45E1-8B22-FCA179E169C9}"/>
    <dgm:cxn modelId="{076B7C6F-F114-44B8-9FBC-4BB62FDF3563}" type="presOf" srcId="{A82CA4CF-7C67-4A2E-A5C0-5D6883154554}" destId="{1C6722D6-4870-4D49-BE18-F17F40829E8E}" srcOrd="0" destOrd="0" presId="urn:microsoft.com/office/officeart/2009/3/layout/StepUpProcess"/>
    <dgm:cxn modelId="{43D35A18-173F-487F-B7C2-D8F55D122FA1}" type="presOf" srcId="{A0CFB41E-021A-4158-8333-1CC8ECFF1C28}" destId="{9A4AE3FD-DCC1-4035-966D-2519FDD4A9C5}" srcOrd="0" destOrd="0" presId="urn:microsoft.com/office/officeart/2009/3/layout/StepUpProcess"/>
    <dgm:cxn modelId="{24367E7D-FE57-4DF2-B9EF-61CFFEF6EE2A}" srcId="{131BA0DC-2AD2-4913-A5A5-070A4A61CF26}" destId="{3D4ADF28-033A-4DD1-9DDF-31AAC2B6348B}" srcOrd="7" destOrd="0" parTransId="{AB0A87F1-F78B-448F-906C-024ACDD8CCDF}" sibTransId="{52374273-D128-4BD4-9C17-8B94DB008448}"/>
    <dgm:cxn modelId="{6F60A0A9-362A-4842-A2A9-FA91841F8C50}" srcId="{131BA0DC-2AD2-4913-A5A5-070A4A61CF26}" destId="{A0CFB41E-021A-4158-8333-1CC8ECFF1C28}" srcOrd="0" destOrd="0" parTransId="{5E111F9E-BD42-4E5B-8E65-452FEB7F0E43}" sibTransId="{A1B6E530-345D-4AE0-9AA4-65F343FB259F}"/>
    <dgm:cxn modelId="{101C4A35-479A-487D-A623-66239BDC61AA}" type="presOf" srcId="{CA65ABD6-AEF0-44C4-91AC-59CCFC6DDA79}" destId="{6A3F4A6C-A5E6-4844-AF79-69D503CAE6D2}" srcOrd="0" destOrd="0" presId="urn:microsoft.com/office/officeart/2009/3/layout/StepUpProcess"/>
    <dgm:cxn modelId="{1E139335-6AAE-457A-B4A8-54089CC4AD0D}" srcId="{131BA0DC-2AD2-4913-A5A5-070A4A61CF26}" destId="{A82CA4CF-7C67-4A2E-A5C0-5D6883154554}" srcOrd="4" destOrd="0" parTransId="{C98D089D-5405-4F6D-BA33-F5FA1E59BEA4}" sibTransId="{0F0105BE-A6C6-4F40-B133-68269F8DC174}"/>
    <dgm:cxn modelId="{C4549FD6-0ECA-4944-ABC5-8F6AFF1519A3}" type="presOf" srcId="{2470F600-9AC9-4143-8060-17643A9745D5}" destId="{586B74AB-1B98-4826-8300-8F0414CBC6E4}" srcOrd="0" destOrd="0" presId="urn:microsoft.com/office/officeart/2009/3/layout/StepUpProcess"/>
    <dgm:cxn modelId="{06EA5814-CB22-419C-84B0-78E41F2EFE39}" type="presOf" srcId="{01865260-0646-46E8-898F-E0B1F59C20BF}" destId="{BE1F102B-337B-4809-A619-F016B5D6F0E1}" srcOrd="0" destOrd="0" presId="urn:microsoft.com/office/officeart/2009/3/layout/StepUpProcess"/>
    <dgm:cxn modelId="{1710D072-317B-4F37-8A9C-4BF5085C56B2}" type="presOf" srcId="{D37D1C5D-FE70-4D9E-B298-E8A5FCC833DA}" destId="{AC373913-5CA3-4983-971E-AEF33CCA2997}" srcOrd="0" destOrd="0" presId="urn:microsoft.com/office/officeart/2009/3/layout/StepUpProcess"/>
    <dgm:cxn modelId="{86416BB1-AF29-4E01-8F94-A69A822D279D}" type="presParOf" srcId="{4D2C7F97-BDFC-4433-9B07-9A7B3D4EA93A}" destId="{40DAB8C9-ACA5-4AEA-8D88-4353E659F7D8}" srcOrd="0" destOrd="0" presId="urn:microsoft.com/office/officeart/2009/3/layout/StepUpProcess"/>
    <dgm:cxn modelId="{77F9AB1B-8830-40C0-9C33-B48AFA42869D}" type="presParOf" srcId="{40DAB8C9-ACA5-4AEA-8D88-4353E659F7D8}" destId="{F1594629-CEB3-45C9-8AB0-20E9EC7A0D5F}" srcOrd="0" destOrd="0" presId="urn:microsoft.com/office/officeart/2009/3/layout/StepUpProcess"/>
    <dgm:cxn modelId="{45E27CBE-1F0B-4881-B4E9-823E1206995B}" type="presParOf" srcId="{40DAB8C9-ACA5-4AEA-8D88-4353E659F7D8}" destId="{9A4AE3FD-DCC1-4035-966D-2519FDD4A9C5}" srcOrd="1" destOrd="0" presId="urn:microsoft.com/office/officeart/2009/3/layout/StepUpProcess"/>
    <dgm:cxn modelId="{A2919A92-653D-4AEA-B2D8-526694BF473D}" type="presParOf" srcId="{40DAB8C9-ACA5-4AEA-8D88-4353E659F7D8}" destId="{9737CEBD-31F8-4ADC-98A4-A05C3688E16B}" srcOrd="2" destOrd="0" presId="urn:microsoft.com/office/officeart/2009/3/layout/StepUpProcess"/>
    <dgm:cxn modelId="{AF33716D-897C-49A7-A0B0-1CF52C253FAF}" type="presParOf" srcId="{4D2C7F97-BDFC-4433-9B07-9A7B3D4EA93A}" destId="{FE892C93-E6FA-4235-AA13-A13CD700801D}" srcOrd="1" destOrd="0" presId="urn:microsoft.com/office/officeart/2009/3/layout/StepUpProcess"/>
    <dgm:cxn modelId="{19B21386-4FE5-4977-8D7E-F62A2C8D9464}" type="presParOf" srcId="{FE892C93-E6FA-4235-AA13-A13CD700801D}" destId="{8C678E0F-8917-47DE-8B4E-9C17B3A90FC3}" srcOrd="0" destOrd="0" presId="urn:microsoft.com/office/officeart/2009/3/layout/StepUpProcess"/>
    <dgm:cxn modelId="{36C6B9A3-59F2-46A3-ACB8-B615F26D4408}" type="presParOf" srcId="{4D2C7F97-BDFC-4433-9B07-9A7B3D4EA93A}" destId="{C015B2AC-DC13-43EB-90DB-8CE7DC5D1351}" srcOrd="2" destOrd="0" presId="urn:microsoft.com/office/officeart/2009/3/layout/StepUpProcess"/>
    <dgm:cxn modelId="{A3FDCECF-14B8-40F6-94F0-0A94EFEE70DD}" type="presParOf" srcId="{C015B2AC-DC13-43EB-90DB-8CE7DC5D1351}" destId="{7DF594A4-377C-439B-94EF-6B979133A043}" srcOrd="0" destOrd="0" presId="urn:microsoft.com/office/officeart/2009/3/layout/StepUpProcess"/>
    <dgm:cxn modelId="{7541157B-506B-4EC6-BF22-C5688A0270FD}" type="presParOf" srcId="{C015B2AC-DC13-43EB-90DB-8CE7DC5D1351}" destId="{586B74AB-1B98-4826-8300-8F0414CBC6E4}" srcOrd="1" destOrd="0" presId="urn:microsoft.com/office/officeart/2009/3/layout/StepUpProcess"/>
    <dgm:cxn modelId="{299DB19D-0200-4778-842E-2E79FDC3F347}" type="presParOf" srcId="{C015B2AC-DC13-43EB-90DB-8CE7DC5D1351}" destId="{C0AB7825-30DD-4723-BF58-76A3BEFD20D5}" srcOrd="2" destOrd="0" presId="urn:microsoft.com/office/officeart/2009/3/layout/StepUpProcess"/>
    <dgm:cxn modelId="{547A19E5-2864-46B5-BA9B-6E321F17F13B}" type="presParOf" srcId="{4D2C7F97-BDFC-4433-9B07-9A7B3D4EA93A}" destId="{62E73EF2-FDFE-4AA1-B1A9-38EF230D9C24}" srcOrd="3" destOrd="0" presId="urn:microsoft.com/office/officeart/2009/3/layout/StepUpProcess"/>
    <dgm:cxn modelId="{E7645FB9-B683-4381-9500-168743077F6A}" type="presParOf" srcId="{62E73EF2-FDFE-4AA1-B1A9-38EF230D9C24}" destId="{94AC59DF-101F-43A9-8EDA-D5C9684FFF63}" srcOrd="0" destOrd="0" presId="urn:microsoft.com/office/officeart/2009/3/layout/StepUpProcess"/>
    <dgm:cxn modelId="{ECE8F18D-D2D9-4FAA-B374-E89BA062281F}" type="presParOf" srcId="{4D2C7F97-BDFC-4433-9B07-9A7B3D4EA93A}" destId="{B3BA38A7-ED45-4FAF-93AD-E5BED6125FE9}" srcOrd="4" destOrd="0" presId="urn:microsoft.com/office/officeart/2009/3/layout/StepUpProcess"/>
    <dgm:cxn modelId="{A173E47B-DC8B-49BB-BC14-94172F55240F}" type="presParOf" srcId="{B3BA38A7-ED45-4FAF-93AD-E5BED6125FE9}" destId="{8308A214-213D-46DF-837B-3221E45CF8BE}" srcOrd="0" destOrd="0" presId="urn:microsoft.com/office/officeart/2009/3/layout/StepUpProcess"/>
    <dgm:cxn modelId="{7259C43E-865C-46C1-A573-C46002ABB6B8}" type="presParOf" srcId="{B3BA38A7-ED45-4FAF-93AD-E5BED6125FE9}" destId="{AC373913-5CA3-4983-971E-AEF33CCA2997}" srcOrd="1" destOrd="0" presId="urn:microsoft.com/office/officeart/2009/3/layout/StepUpProcess"/>
    <dgm:cxn modelId="{3D92041C-8630-4F23-9ED5-B85F682D7636}" type="presParOf" srcId="{B3BA38A7-ED45-4FAF-93AD-E5BED6125FE9}" destId="{01549C0B-43FA-4297-A6A8-F397B490FE4C}" srcOrd="2" destOrd="0" presId="urn:microsoft.com/office/officeart/2009/3/layout/StepUpProcess"/>
    <dgm:cxn modelId="{05C41270-16EE-4D38-8AC3-63329279D4E9}" type="presParOf" srcId="{4D2C7F97-BDFC-4433-9B07-9A7B3D4EA93A}" destId="{8683CCED-8F2A-433D-A827-D516B898BC7C}" srcOrd="5" destOrd="0" presId="urn:microsoft.com/office/officeart/2009/3/layout/StepUpProcess"/>
    <dgm:cxn modelId="{5D173311-05E6-4AC7-B091-DE1EBDC8A67C}" type="presParOf" srcId="{8683CCED-8F2A-433D-A827-D516B898BC7C}" destId="{E0125F46-AE9D-451B-BD2F-2455A333F080}" srcOrd="0" destOrd="0" presId="urn:microsoft.com/office/officeart/2009/3/layout/StepUpProcess"/>
    <dgm:cxn modelId="{BA74F307-7F9F-48D8-98E9-2726ED65554A}" type="presParOf" srcId="{4D2C7F97-BDFC-4433-9B07-9A7B3D4EA93A}" destId="{AB685140-6351-4B09-9BFE-34FC0FFF2789}" srcOrd="6" destOrd="0" presId="urn:microsoft.com/office/officeart/2009/3/layout/StepUpProcess"/>
    <dgm:cxn modelId="{D6FDE163-74D1-41C4-8BEB-CE6E86C48C64}" type="presParOf" srcId="{AB685140-6351-4B09-9BFE-34FC0FFF2789}" destId="{457659AF-4735-4A28-95E4-F891B5D2BDA7}" srcOrd="0" destOrd="0" presId="urn:microsoft.com/office/officeart/2009/3/layout/StepUpProcess"/>
    <dgm:cxn modelId="{FBA7CF01-5B83-4B68-A6B0-E017363BAB84}" type="presParOf" srcId="{AB685140-6351-4B09-9BFE-34FC0FFF2789}" destId="{B2C2CC5A-C497-4851-8A4D-32D340772452}" srcOrd="1" destOrd="0" presId="urn:microsoft.com/office/officeart/2009/3/layout/StepUpProcess"/>
    <dgm:cxn modelId="{24527C39-3B0D-4AEF-A247-214E2AABB73C}" type="presParOf" srcId="{AB685140-6351-4B09-9BFE-34FC0FFF2789}" destId="{6A801CD4-E169-4D48-8553-84F697FDCF6C}" srcOrd="2" destOrd="0" presId="urn:microsoft.com/office/officeart/2009/3/layout/StepUpProcess"/>
    <dgm:cxn modelId="{3879C2B5-B18E-4F42-BADF-2F507A9BD0E5}" type="presParOf" srcId="{4D2C7F97-BDFC-4433-9B07-9A7B3D4EA93A}" destId="{F4E97369-29BC-448B-BD2C-6687D2B91725}" srcOrd="7" destOrd="0" presId="urn:microsoft.com/office/officeart/2009/3/layout/StepUpProcess"/>
    <dgm:cxn modelId="{0C55C15B-B526-4CDE-9A82-5C10730590C3}" type="presParOf" srcId="{F4E97369-29BC-448B-BD2C-6687D2B91725}" destId="{F517E1AE-01E1-45CC-A2B8-AAA4DEEAB636}" srcOrd="0" destOrd="0" presId="urn:microsoft.com/office/officeart/2009/3/layout/StepUpProcess"/>
    <dgm:cxn modelId="{309824C2-BC0E-42CE-9602-D618CA6692AC}" type="presParOf" srcId="{4D2C7F97-BDFC-4433-9B07-9A7B3D4EA93A}" destId="{F1E8265E-BC2B-4AE1-B058-B7C296C730A7}" srcOrd="8" destOrd="0" presId="urn:microsoft.com/office/officeart/2009/3/layout/StepUpProcess"/>
    <dgm:cxn modelId="{0940E826-6908-4593-8C11-95AC6BB12440}" type="presParOf" srcId="{F1E8265E-BC2B-4AE1-B058-B7C296C730A7}" destId="{CE4C6402-D6AA-427D-83B5-EB859B16C1C6}" srcOrd="0" destOrd="0" presId="urn:microsoft.com/office/officeart/2009/3/layout/StepUpProcess"/>
    <dgm:cxn modelId="{825D46B1-1754-4049-B597-4D8321647B16}" type="presParOf" srcId="{F1E8265E-BC2B-4AE1-B058-B7C296C730A7}" destId="{1C6722D6-4870-4D49-BE18-F17F40829E8E}" srcOrd="1" destOrd="0" presId="urn:microsoft.com/office/officeart/2009/3/layout/StepUpProcess"/>
    <dgm:cxn modelId="{2FB6103F-1C98-41C9-B865-F222C69F8B8C}" type="presParOf" srcId="{F1E8265E-BC2B-4AE1-B058-B7C296C730A7}" destId="{4018239B-822A-4562-B995-32CBD400970D}" srcOrd="2" destOrd="0" presId="urn:microsoft.com/office/officeart/2009/3/layout/StepUpProcess"/>
    <dgm:cxn modelId="{0E1B2FA1-06DB-4A2C-A2DD-350F02922C67}" type="presParOf" srcId="{4D2C7F97-BDFC-4433-9B07-9A7B3D4EA93A}" destId="{155BB21D-20AA-4950-833C-AC508E0E8DE8}" srcOrd="9" destOrd="0" presId="urn:microsoft.com/office/officeart/2009/3/layout/StepUpProcess"/>
    <dgm:cxn modelId="{34E33469-ED95-4629-868B-BF42F7A3A9CE}" type="presParOf" srcId="{155BB21D-20AA-4950-833C-AC508E0E8DE8}" destId="{572C49DF-FA4E-43FB-AE0D-F8093E5C2146}" srcOrd="0" destOrd="0" presId="urn:microsoft.com/office/officeart/2009/3/layout/StepUpProcess"/>
    <dgm:cxn modelId="{CD99821A-0C36-4B2B-A363-CC6A628FAE37}" type="presParOf" srcId="{4D2C7F97-BDFC-4433-9B07-9A7B3D4EA93A}" destId="{BCF2FD5E-6FF5-42FB-B21E-A37A9863D5E5}" srcOrd="10" destOrd="0" presId="urn:microsoft.com/office/officeart/2009/3/layout/StepUpProcess"/>
    <dgm:cxn modelId="{B34B9C5C-9AAC-4530-90E5-120C831DAF5D}" type="presParOf" srcId="{BCF2FD5E-6FF5-42FB-B21E-A37A9863D5E5}" destId="{5FE1AF70-A94C-4420-B6A5-1AFCD2BEB021}" srcOrd="0" destOrd="0" presId="urn:microsoft.com/office/officeart/2009/3/layout/StepUpProcess"/>
    <dgm:cxn modelId="{5ABD76F0-EFA2-44D2-B2E2-CAA9317528F4}" type="presParOf" srcId="{BCF2FD5E-6FF5-42FB-B21E-A37A9863D5E5}" destId="{BE1F102B-337B-4809-A619-F016B5D6F0E1}" srcOrd="1" destOrd="0" presId="urn:microsoft.com/office/officeart/2009/3/layout/StepUpProcess"/>
    <dgm:cxn modelId="{243E7851-4637-49C5-B998-C5E543F64A48}" type="presParOf" srcId="{BCF2FD5E-6FF5-42FB-B21E-A37A9863D5E5}" destId="{0A029738-9772-46BC-9F98-9FF504ADE586}" srcOrd="2" destOrd="0" presId="urn:microsoft.com/office/officeart/2009/3/layout/StepUpProcess"/>
    <dgm:cxn modelId="{7491F5B7-8AFC-4C8F-B3D5-6F29D3177EDC}" type="presParOf" srcId="{4D2C7F97-BDFC-4433-9B07-9A7B3D4EA93A}" destId="{FB782D91-AED0-4D86-9F94-4B28A48DD000}" srcOrd="11" destOrd="0" presId="urn:microsoft.com/office/officeart/2009/3/layout/StepUpProcess"/>
    <dgm:cxn modelId="{2D14851D-890D-4E9E-B95D-A569B4BFFFF9}" type="presParOf" srcId="{FB782D91-AED0-4D86-9F94-4B28A48DD000}" destId="{E5451531-0AC8-4C91-A02F-6339DC284A88}" srcOrd="0" destOrd="0" presId="urn:microsoft.com/office/officeart/2009/3/layout/StepUpProcess"/>
    <dgm:cxn modelId="{BF144222-E3B3-4796-94C4-8EA92B2A27C7}" type="presParOf" srcId="{4D2C7F97-BDFC-4433-9B07-9A7B3D4EA93A}" destId="{3A07A474-8493-48F8-8BE6-1447678DFA92}" srcOrd="12" destOrd="0" presId="urn:microsoft.com/office/officeart/2009/3/layout/StepUpProcess"/>
    <dgm:cxn modelId="{8AF01D6C-C5C3-4075-9AB1-E5E5E6B1A8B4}" type="presParOf" srcId="{3A07A474-8493-48F8-8BE6-1447678DFA92}" destId="{A5B3E6EB-51D5-4109-8A54-12A46D914596}" srcOrd="0" destOrd="0" presId="urn:microsoft.com/office/officeart/2009/3/layout/StepUpProcess"/>
    <dgm:cxn modelId="{AC5D5C5A-86CF-4E38-8FCA-0FA5A485BE51}" type="presParOf" srcId="{3A07A474-8493-48F8-8BE6-1447678DFA92}" destId="{6A3F4A6C-A5E6-4844-AF79-69D503CAE6D2}" srcOrd="1" destOrd="0" presId="urn:microsoft.com/office/officeart/2009/3/layout/StepUpProcess"/>
    <dgm:cxn modelId="{6EF0AF05-6C9E-4E68-B5CD-D869F21C19B9}" type="presParOf" srcId="{3A07A474-8493-48F8-8BE6-1447678DFA92}" destId="{A90CF92B-5E0F-440E-8C9E-5D4D8C6A8B80}" srcOrd="2" destOrd="0" presId="urn:microsoft.com/office/officeart/2009/3/layout/StepUpProcess"/>
    <dgm:cxn modelId="{429449B7-A6C8-4010-B570-57FB99CD118A}" type="presParOf" srcId="{4D2C7F97-BDFC-4433-9B07-9A7B3D4EA93A}" destId="{175FE3CF-9DC0-43DC-9687-39F475F83084}" srcOrd="13" destOrd="0" presId="urn:microsoft.com/office/officeart/2009/3/layout/StepUpProcess"/>
    <dgm:cxn modelId="{DBC457CD-3A31-47B3-B85A-B76C4A3EE812}" type="presParOf" srcId="{175FE3CF-9DC0-43DC-9687-39F475F83084}" destId="{5FA74ECB-2AEE-4819-BD0D-AE91FA907301}" srcOrd="0" destOrd="0" presId="urn:microsoft.com/office/officeart/2009/3/layout/StepUpProcess"/>
    <dgm:cxn modelId="{A10ECD6B-BC97-43F1-A5E4-B7524923A48E}" type="presParOf" srcId="{4D2C7F97-BDFC-4433-9B07-9A7B3D4EA93A}" destId="{8ED1DCF5-EE73-4FF9-ACDE-DBEFD7195F1D}" srcOrd="14" destOrd="0" presId="urn:microsoft.com/office/officeart/2009/3/layout/StepUpProcess"/>
    <dgm:cxn modelId="{ADF0E394-CFD1-47CA-ADA1-EF96538DEF02}" type="presParOf" srcId="{8ED1DCF5-EE73-4FF9-ACDE-DBEFD7195F1D}" destId="{374D5A3C-90CC-4A07-BEAB-ABA8E062D377}" srcOrd="0" destOrd="0" presId="urn:microsoft.com/office/officeart/2009/3/layout/StepUpProcess"/>
    <dgm:cxn modelId="{6DBA5021-483C-4651-83A5-BD6604197F02}" type="presParOf" srcId="{8ED1DCF5-EE73-4FF9-ACDE-DBEFD7195F1D}" destId="{0DA3910B-DB52-47CE-8FBC-D981E7BC5CB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15A6F4-B08D-4C17-BE53-AB1D7E53835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0C9362-270F-4B2A-803D-2ED5C4B6A943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1.mvgvwRK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4274BEFF-57B4-4F3D-950A-15954873FF8E}" type="parTrans" cxnId="{B62F977E-DCF6-4939-841D-76069BB66E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7C764-FE97-43E4-A80D-C5AD8C577112}" type="sibTrans" cxnId="{B62F977E-DCF6-4939-841D-76069BB66E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ACE8DD-FE15-4918-9D04-F78F5E8E2049}">
      <dgm:prSet phldrT="[Text]" custT="1"/>
      <dgm:spPr>
        <a:solidFill>
          <a:schemeClr val="accent2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e¨e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¯’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vcKxq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FE154BDD-A975-4985-817A-99E658F1BCA9}" type="parTrans" cxnId="{099E209B-E45D-42D3-986F-6B82EAF190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F6DC63-4ED3-4025-AB59-C337CC58F3F2}" type="sibTrans" cxnId="{099E209B-E45D-42D3-986F-6B82EAF190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0719A9-9905-4391-9ED8-1D852DF33689}">
      <dgm:prSet phldrT="[Text]" custT="1"/>
      <dgm:spPr>
        <a:solidFill>
          <a:schemeClr val="tx1">
            <a:alpha val="40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f¨vjy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hvMKvwi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D6088720-F76E-4E95-B145-8CA16D38E94D}" type="parTrans" cxnId="{99CFB4A5-5B39-4058-92EA-E6F412E0B7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CED8DA-32E9-426E-86EB-3F504906D77E}" type="sibTrans" cxnId="{99CFB4A5-5B39-4058-92EA-E6F412E0B7B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713655-F075-4E83-9147-71EB242DE819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Dc‡hvM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m„wói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2325EE3C-BD47-4854-9924-C1C5F90294B7}" type="parTrans" cxnId="{18A074FF-D756-4017-8963-DD75FD6BDF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D07623-7210-4FA4-8F72-EA1618C0F2F5}" type="sibTrans" cxnId="{18A074FF-D756-4017-8963-DD75FD6BDF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34F1EB-E19D-404E-BF84-59F850BB3D7D}">
      <dgm:prSet custT="1"/>
      <dgm:spPr>
        <a:solidFill>
          <a:srgbClr val="92D05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 †fv³vg~Lx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68CA06F7-71FF-4907-ACE0-2E4700F88321}" type="parTrans" cxnId="{F48BFC5D-EBE7-4FA3-BA5B-5E8C5AA924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799C85-E823-42D9-B5BE-D17BFF4FDB12}" type="sibTrans" cxnId="{F48BFC5D-EBE7-4FA3-BA5B-5E8C5AA924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585787-60D2-4A27-A0C9-C353D40176EA}">
      <dgm:prSet custT="1"/>
      <dgm:spPr>
        <a:solidFill>
          <a:srgbClr val="0070C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wewbgq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6C384A5E-DFDB-4224-B969-56D541CDAAE3}" type="parTrans" cxnId="{CE9B2A2F-FA31-48C3-9A7B-E4070A57A5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61E423-BB8E-40F0-B87B-DEA7215AB4F2}" type="sibTrans" cxnId="{CE9B2A2F-FA31-48C3-9A7B-E4070A57A5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440CB4-33DE-4A47-AF56-A553FFC2DA50}">
      <dgm:prSet custT="1"/>
      <dgm:spPr/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7.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MwZkxj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F9617D28-6802-4659-9A94-4A952B32306B}" type="parTrans" cxnId="{3DC82246-81C2-4795-AB81-65E8883FD2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2178FE-6882-4EDF-9743-D04B76640E87}" type="sibTrans" cxnId="{3DC82246-81C2-4795-AB81-65E8883FD2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824EC3-549F-4CC4-ACBE-B59BE190B5D6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8. †µ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24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D04FB420-3932-4F36-8910-E07DD6F61683}" type="parTrans" cxnId="{6076BA2B-BC5C-4F9A-AD9C-6B31D27C7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7F632B-D726-4F6F-8EEE-5DCB02FD2277}" type="sibTrans" cxnId="{6076BA2B-BC5C-4F9A-AD9C-6B31D27C7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DBD482-1DDD-406C-AC5C-8F1A5A3B2CB1}">
      <dgm:prSet custT="1"/>
      <dgm:spPr>
        <a:solidFill>
          <a:schemeClr val="accent5">
            <a:lumMod val="50000"/>
            <a:alpha val="40000"/>
          </a:scheme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9.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mgwš^Z</a:t>
          </a:r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dirty="0">
            <a:solidFill>
              <a:schemeClr val="tx1"/>
            </a:solidFill>
          </a:endParaRPr>
        </a:p>
      </dgm:t>
    </dgm:pt>
    <dgm:pt modelId="{34FCAD0F-8439-4E96-8507-EF451D7DB3A8}" type="parTrans" cxnId="{16C0DF60-4312-41F0-8172-6A42BA6B9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C2B0EC-2032-4036-939F-C9340D056C05}" type="sibTrans" cxnId="{16C0DF60-4312-41F0-8172-6A42BA6B97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DE2811-2A86-497A-AF08-3BA2A01FA1C9}">
      <dgm:prSet custT="1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en-US" sz="24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10.‡hvMv‡hvM </a:t>
          </a:r>
          <a:r>
            <a:rPr lang="en-US" sz="24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cÖwKªqv</a:t>
          </a:r>
          <a:endParaRPr lang="en-US" sz="2400" dirty="0">
            <a:solidFill>
              <a:schemeClr val="tx1"/>
            </a:solidFill>
          </a:endParaRPr>
        </a:p>
      </dgm:t>
    </dgm:pt>
    <dgm:pt modelId="{E8661875-D30C-40C1-8780-36374EB4F9C7}" type="parTrans" cxnId="{F7B3690C-B1C8-4899-922B-0C74BDC68D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747929-AC3C-4B84-BABF-43D478355440}" type="sibTrans" cxnId="{F7B3690C-B1C8-4899-922B-0C74BDC68D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765C0C-3BBC-44FA-BB62-7A999762C898}" type="pres">
      <dgm:prSet presAssocID="{8415A6F4-B08D-4C17-BE53-AB1D7E538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B062C1-2BAD-47C6-ACCA-85A7D12256E8}" type="pres">
      <dgm:prSet presAssocID="{130C9362-270F-4B2A-803D-2ED5C4B6A943}" presName="composite" presStyleCnt="0"/>
      <dgm:spPr/>
    </dgm:pt>
    <dgm:pt modelId="{9E89DB74-ACD3-4A84-B390-2B0B214F3A8F}" type="pres">
      <dgm:prSet presAssocID="{130C9362-270F-4B2A-803D-2ED5C4B6A943}" presName="rect1" presStyleLbl="tr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4D5FD-DD89-4B53-83BB-5DCF308BE7D7}" type="pres">
      <dgm:prSet presAssocID="{130C9362-270F-4B2A-803D-2ED5C4B6A943}" presName="rect2" presStyleLbl="fgImgPlace1" presStyleIdx="0" presStyleCnt="10"/>
      <dgm:spPr/>
    </dgm:pt>
    <dgm:pt modelId="{673207CB-1127-4F1B-BDE2-AE8BFE4E5922}" type="pres">
      <dgm:prSet presAssocID="{9CE7C764-FE97-43E4-A80D-C5AD8C577112}" presName="sibTrans" presStyleCnt="0"/>
      <dgm:spPr/>
    </dgm:pt>
    <dgm:pt modelId="{7272E016-391F-41B1-A4F7-8658AF184505}" type="pres">
      <dgm:prSet presAssocID="{F4ACE8DD-FE15-4918-9D04-F78F5E8E2049}" presName="composite" presStyleCnt="0"/>
      <dgm:spPr/>
    </dgm:pt>
    <dgm:pt modelId="{652207FE-B533-4CA0-A705-EEBE179545BD}" type="pres">
      <dgm:prSet presAssocID="{F4ACE8DD-FE15-4918-9D04-F78F5E8E2049}" presName="rect1" presStyleLbl="tr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1AE24-8307-4525-AD1F-1FDA91ED012D}" type="pres">
      <dgm:prSet presAssocID="{F4ACE8DD-FE15-4918-9D04-F78F5E8E2049}" presName="rect2" presStyleLbl="fgImgPlace1" presStyleIdx="1" presStyleCnt="10"/>
      <dgm:spPr/>
    </dgm:pt>
    <dgm:pt modelId="{6A70F807-79BD-46C3-9238-C7F3868FD809}" type="pres">
      <dgm:prSet presAssocID="{F4F6DC63-4ED3-4025-AB59-C337CC58F3F2}" presName="sibTrans" presStyleCnt="0"/>
      <dgm:spPr/>
    </dgm:pt>
    <dgm:pt modelId="{FA268954-C17A-45E4-8D7D-1F2EDEAB892A}" type="pres">
      <dgm:prSet presAssocID="{990719A9-9905-4391-9ED8-1D852DF33689}" presName="composite" presStyleCnt="0"/>
      <dgm:spPr/>
    </dgm:pt>
    <dgm:pt modelId="{82949F2E-446B-46A3-B071-FEC3EB170071}" type="pres">
      <dgm:prSet presAssocID="{990719A9-9905-4391-9ED8-1D852DF33689}" presName="rect1" presStyleLbl="tr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CFB28-3912-48A7-8524-FA8C3977420E}" type="pres">
      <dgm:prSet presAssocID="{990719A9-9905-4391-9ED8-1D852DF33689}" presName="rect2" presStyleLbl="fgImgPlace1" presStyleIdx="2" presStyleCnt="10"/>
      <dgm:spPr/>
    </dgm:pt>
    <dgm:pt modelId="{8149C278-AB37-4F6E-8C5B-83714C6D8AF3}" type="pres">
      <dgm:prSet presAssocID="{94CED8DA-32E9-426E-86EB-3F504906D77E}" presName="sibTrans" presStyleCnt="0"/>
      <dgm:spPr/>
    </dgm:pt>
    <dgm:pt modelId="{6D22BBD7-5AAA-4932-A131-B3DB175068DE}" type="pres">
      <dgm:prSet presAssocID="{23713655-F075-4E83-9147-71EB242DE819}" presName="composite" presStyleCnt="0"/>
      <dgm:spPr/>
    </dgm:pt>
    <dgm:pt modelId="{A65ECDCF-4803-4EB5-A250-5A3604801FB4}" type="pres">
      <dgm:prSet presAssocID="{23713655-F075-4E83-9147-71EB242DE819}" presName="rect1" presStyleLbl="tr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341BF-D027-426A-B581-A18391BDCAF4}" type="pres">
      <dgm:prSet presAssocID="{23713655-F075-4E83-9147-71EB242DE819}" presName="rect2" presStyleLbl="fgImgPlace1" presStyleIdx="3" presStyleCnt="10"/>
      <dgm:spPr/>
    </dgm:pt>
    <dgm:pt modelId="{82EB8637-DFD3-453D-8BC4-17F7447A08EC}" type="pres">
      <dgm:prSet presAssocID="{45D07623-7210-4FA4-8F72-EA1618C0F2F5}" presName="sibTrans" presStyleCnt="0"/>
      <dgm:spPr/>
    </dgm:pt>
    <dgm:pt modelId="{88A30BB2-B15A-4B17-8F42-7FF188930354}" type="pres">
      <dgm:prSet presAssocID="{AF34F1EB-E19D-404E-BF84-59F850BB3D7D}" presName="composite" presStyleCnt="0"/>
      <dgm:spPr/>
    </dgm:pt>
    <dgm:pt modelId="{621F7108-6578-41C6-9E4B-632FFFE7F3F9}" type="pres">
      <dgm:prSet presAssocID="{AF34F1EB-E19D-404E-BF84-59F850BB3D7D}" presName="rect1" presStyleLbl="tr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CBC32-38BE-4A3F-BB53-40BAFFE532F3}" type="pres">
      <dgm:prSet presAssocID="{AF34F1EB-E19D-404E-BF84-59F850BB3D7D}" presName="rect2" presStyleLbl="fgImgPlace1" presStyleIdx="4" presStyleCnt="10"/>
      <dgm:spPr/>
    </dgm:pt>
    <dgm:pt modelId="{C1B2ECF0-1B79-445B-8868-8940F327E509}" type="pres">
      <dgm:prSet presAssocID="{CA799C85-E823-42D9-B5BE-D17BFF4FDB12}" presName="sibTrans" presStyleCnt="0"/>
      <dgm:spPr/>
    </dgm:pt>
    <dgm:pt modelId="{2D175AA4-D686-4E8B-A4A2-1C2E21C1D480}" type="pres">
      <dgm:prSet presAssocID="{A9585787-60D2-4A27-A0C9-C353D40176EA}" presName="composite" presStyleCnt="0"/>
      <dgm:spPr/>
    </dgm:pt>
    <dgm:pt modelId="{781900A7-2AAE-4B67-805C-AEB86D95860B}" type="pres">
      <dgm:prSet presAssocID="{A9585787-60D2-4A27-A0C9-C353D40176EA}" presName="rect1" presStyleLbl="tr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46B31-331E-4259-86D3-55D10BF5433E}" type="pres">
      <dgm:prSet presAssocID="{A9585787-60D2-4A27-A0C9-C353D40176EA}" presName="rect2" presStyleLbl="fgImgPlace1" presStyleIdx="5" presStyleCnt="10"/>
      <dgm:spPr/>
    </dgm:pt>
    <dgm:pt modelId="{E8D3602E-5FB7-4A39-BAB3-BEABF41D5A2B}" type="pres">
      <dgm:prSet presAssocID="{C761E423-BB8E-40F0-B87B-DEA7215AB4F2}" presName="sibTrans" presStyleCnt="0"/>
      <dgm:spPr/>
    </dgm:pt>
    <dgm:pt modelId="{8B3935BF-F340-4377-A2A9-FC7246D8AC2E}" type="pres">
      <dgm:prSet presAssocID="{BA440CB4-33DE-4A47-AF56-A553FFC2DA50}" presName="composite" presStyleCnt="0"/>
      <dgm:spPr/>
    </dgm:pt>
    <dgm:pt modelId="{B763760A-5443-44DC-A525-2438CF6C4F4F}" type="pres">
      <dgm:prSet presAssocID="{BA440CB4-33DE-4A47-AF56-A553FFC2DA50}" presName="rect1" presStyleLbl="tr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B11CA-50BD-4ACE-AAB7-5B15BF43B1F2}" type="pres">
      <dgm:prSet presAssocID="{BA440CB4-33DE-4A47-AF56-A553FFC2DA50}" presName="rect2" presStyleLbl="fgImgPlace1" presStyleIdx="6" presStyleCnt="10"/>
      <dgm:spPr/>
    </dgm:pt>
    <dgm:pt modelId="{E6740662-A5BD-4B79-B40C-C2113090ADD4}" type="pres">
      <dgm:prSet presAssocID="{C72178FE-6882-4EDF-9743-D04B76640E87}" presName="sibTrans" presStyleCnt="0"/>
      <dgm:spPr/>
    </dgm:pt>
    <dgm:pt modelId="{70E2CD38-5110-4329-9012-86CA60EFD18C}" type="pres">
      <dgm:prSet presAssocID="{59824EC3-549F-4CC4-ACBE-B59BE190B5D6}" presName="composite" presStyleCnt="0"/>
      <dgm:spPr/>
    </dgm:pt>
    <dgm:pt modelId="{DFD286D3-C203-46F2-855C-1F56F339A7A0}" type="pres">
      <dgm:prSet presAssocID="{59824EC3-549F-4CC4-ACBE-B59BE190B5D6}" presName="rect1" presStyleLbl="tr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3FF26-7A98-4367-9EFB-629F5D25D8CF}" type="pres">
      <dgm:prSet presAssocID="{59824EC3-549F-4CC4-ACBE-B59BE190B5D6}" presName="rect2" presStyleLbl="fgImgPlace1" presStyleIdx="7" presStyleCnt="10"/>
      <dgm:spPr/>
    </dgm:pt>
    <dgm:pt modelId="{026F0895-F611-45CD-AA7F-1220DB79C94A}" type="pres">
      <dgm:prSet presAssocID="{3A7F632B-D726-4F6F-8EEE-5DCB02FD2277}" presName="sibTrans" presStyleCnt="0"/>
      <dgm:spPr/>
    </dgm:pt>
    <dgm:pt modelId="{7CAD2420-E621-4078-8BB1-01B41D081E0E}" type="pres">
      <dgm:prSet presAssocID="{8CDBD482-1DDD-406C-AC5C-8F1A5A3B2CB1}" presName="composite" presStyleCnt="0"/>
      <dgm:spPr/>
    </dgm:pt>
    <dgm:pt modelId="{3B0CCE39-BEF0-41BE-9207-D434556F6AF1}" type="pres">
      <dgm:prSet presAssocID="{8CDBD482-1DDD-406C-AC5C-8F1A5A3B2CB1}" presName="rect1" presStyleLbl="tr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A641-18C7-431D-9253-AC46A4C1C0FA}" type="pres">
      <dgm:prSet presAssocID="{8CDBD482-1DDD-406C-AC5C-8F1A5A3B2CB1}" presName="rect2" presStyleLbl="fgImgPlace1" presStyleIdx="8" presStyleCnt="10"/>
      <dgm:spPr/>
    </dgm:pt>
    <dgm:pt modelId="{8EC0AE0A-9CE3-422E-99E4-5C9CDEBCB16A}" type="pres">
      <dgm:prSet presAssocID="{D7C2B0EC-2032-4036-939F-C9340D056C05}" presName="sibTrans" presStyleCnt="0"/>
      <dgm:spPr/>
    </dgm:pt>
    <dgm:pt modelId="{A7B7B99A-4E46-4C5A-9258-673DD96778BC}" type="pres">
      <dgm:prSet presAssocID="{74DE2811-2A86-497A-AF08-3BA2A01FA1C9}" presName="composite" presStyleCnt="0"/>
      <dgm:spPr/>
    </dgm:pt>
    <dgm:pt modelId="{01D984B1-DC94-405A-9101-674126D90768}" type="pres">
      <dgm:prSet presAssocID="{74DE2811-2A86-497A-AF08-3BA2A01FA1C9}" presName="rect1" presStyleLbl="tr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0CDF4-CB9A-4D96-A8D3-211024ACC8EB}" type="pres">
      <dgm:prSet presAssocID="{74DE2811-2A86-497A-AF08-3BA2A01FA1C9}" presName="rect2" presStyleLbl="fgImgPlace1" presStyleIdx="9" presStyleCnt="10"/>
      <dgm:spPr/>
    </dgm:pt>
  </dgm:ptLst>
  <dgm:cxnLst>
    <dgm:cxn modelId="{6ECADE9D-150A-47AE-85CB-B1388090BF99}" type="presOf" srcId="{59824EC3-549F-4CC4-ACBE-B59BE190B5D6}" destId="{DFD286D3-C203-46F2-855C-1F56F339A7A0}" srcOrd="0" destOrd="0" presId="urn:microsoft.com/office/officeart/2008/layout/PictureStrips"/>
    <dgm:cxn modelId="{99CFB4A5-5B39-4058-92EA-E6F412E0B7B5}" srcId="{8415A6F4-B08D-4C17-BE53-AB1D7E538350}" destId="{990719A9-9905-4391-9ED8-1D852DF33689}" srcOrd="2" destOrd="0" parTransId="{D6088720-F76E-4E95-B145-8CA16D38E94D}" sibTransId="{94CED8DA-32E9-426E-86EB-3F504906D77E}"/>
    <dgm:cxn modelId="{F7B3690C-B1C8-4899-922B-0C74BDC68D94}" srcId="{8415A6F4-B08D-4C17-BE53-AB1D7E538350}" destId="{74DE2811-2A86-497A-AF08-3BA2A01FA1C9}" srcOrd="9" destOrd="0" parTransId="{E8661875-D30C-40C1-8780-36374EB4F9C7}" sibTransId="{95747929-AC3C-4B84-BABF-43D478355440}"/>
    <dgm:cxn modelId="{F48BFC5D-EBE7-4FA3-BA5B-5E8C5AA924BB}" srcId="{8415A6F4-B08D-4C17-BE53-AB1D7E538350}" destId="{AF34F1EB-E19D-404E-BF84-59F850BB3D7D}" srcOrd="4" destOrd="0" parTransId="{68CA06F7-71FF-4907-ACE0-2E4700F88321}" sibTransId="{CA799C85-E823-42D9-B5BE-D17BFF4FDB12}"/>
    <dgm:cxn modelId="{18A074FF-D756-4017-8963-DD75FD6BDF5A}" srcId="{8415A6F4-B08D-4C17-BE53-AB1D7E538350}" destId="{23713655-F075-4E83-9147-71EB242DE819}" srcOrd="3" destOrd="0" parTransId="{2325EE3C-BD47-4854-9924-C1C5F90294B7}" sibTransId="{45D07623-7210-4FA4-8F72-EA1618C0F2F5}"/>
    <dgm:cxn modelId="{DACD795D-5622-441A-8363-4A2718A119D7}" type="presOf" srcId="{130C9362-270F-4B2A-803D-2ED5C4B6A943}" destId="{9E89DB74-ACD3-4A84-B390-2B0B214F3A8F}" srcOrd="0" destOrd="0" presId="urn:microsoft.com/office/officeart/2008/layout/PictureStrips"/>
    <dgm:cxn modelId="{D55261E1-2788-4466-8BC6-F28749E45155}" type="presOf" srcId="{8415A6F4-B08D-4C17-BE53-AB1D7E538350}" destId="{B5765C0C-3BBC-44FA-BB62-7A999762C898}" srcOrd="0" destOrd="0" presId="urn:microsoft.com/office/officeart/2008/layout/PictureStrips"/>
    <dgm:cxn modelId="{0A7C9653-AAAD-47BB-B9F0-7BAAC0A63878}" type="presOf" srcId="{990719A9-9905-4391-9ED8-1D852DF33689}" destId="{82949F2E-446B-46A3-B071-FEC3EB170071}" srcOrd="0" destOrd="0" presId="urn:microsoft.com/office/officeart/2008/layout/PictureStrips"/>
    <dgm:cxn modelId="{16C0DF60-4312-41F0-8172-6A42BA6B9791}" srcId="{8415A6F4-B08D-4C17-BE53-AB1D7E538350}" destId="{8CDBD482-1DDD-406C-AC5C-8F1A5A3B2CB1}" srcOrd="8" destOrd="0" parTransId="{34FCAD0F-8439-4E96-8507-EF451D7DB3A8}" sibTransId="{D7C2B0EC-2032-4036-939F-C9340D056C05}"/>
    <dgm:cxn modelId="{3BE4722E-4140-4C15-8602-97AAAE247ED9}" type="presOf" srcId="{23713655-F075-4E83-9147-71EB242DE819}" destId="{A65ECDCF-4803-4EB5-A250-5A3604801FB4}" srcOrd="0" destOrd="0" presId="urn:microsoft.com/office/officeart/2008/layout/PictureStrips"/>
    <dgm:cxn modelId="{099E209B-E45D-42D3-986F-6B82EAF190E2}" srcId="{8415A6F4-B08D-4C17-BE53-AB1D7E538350}" destId="{F4ACE8DD-FE15-4918-9D04-F78F5E8E2049}" srcOrd="1" destOrd="0" parTransId="{FE154BDD-A975-4985-817A-99E658F1BCA9}" sibTransId="{F4F6DC63-4ED3-4025-AB59-C337CC58F3F2}"/>
    <dgm:cxn modelId="{6076BA2B-BC5C-4F9A-AD9C-6B31D27C7BF4}" srcId="{8415A6F4-B08D-4C17-BE53-AB1D7E538350}" destId="{59824EC3-549F-4CC4-ACBE-B59BE190B5D6}" srcOrd="7" destOrd="0" parTransId="{D04FB420-3932-4F36-8910-E07DD6F61683}" sibTransId="{3A7F632B-D726-4F6F-8EEE-5DCB02FD2277}"/>
    <dgm:cxn modelId="{4651B189-15BE-442D-AE54-84FADA5FDB21}" type="presOf" srcId="{A9585787-60D2-4A27-A0C9-C353D40176EA}" destId="{781900A7-2AAE-4B67-805C-AEB86D95860B}" srcOrd="0" destOrd="0" presId="urn:microsoft.com/office/officeart/2008/layout/PictureStrips"/>
    <dgm:cxn modelId="{3DC82246-81C2-4795-AB81-65E8883FD218}" srcId="{8415A6F4-B08D-4C17-BE53-AB1D7E538350}" destId="{BA440CB4-33DE-4A47-AF56-A553FFC2DA50}" srcOrd="6" destOrd="0" parTransId="{F9617D28-6802-4659-9A94-4A952B32306B}" sibTransId="{C72178FE-6882-4EDF-9743-D04B76640E87}"/>
    <dgm:cxn modelId="{CB3ED1CB-50D1-4F42-8627-117F30B66918}" type="presOf" srcId="{AF34F1EB-E19D-404E-BF84-59F850BB3D7D}" destId="{621F7108-6578-41C6-9E4B-632FFFE7F3F9}" srcOrd="0" destOrd="0" presId="urn:microsoft.com/office/officeart/2008/layout/PictureStrips"/>
    <dgm:cxn modelId="{DB05812E-2C98-4708-AB54-CAF0FB1D45AA}" type="presOf" srcId="{BA440CB4-33DE-4A47-AF56-A553FFC2DA50}" destId="{B763760A-5443-44DC-A525-2438CF6C4F4F}" srcOrd="0" destOrd="0" presId="urn:microsoft.com/office/officeart/2008/layout/PictureStrips"/>
    <dgm:cxn modelId="{B62F977E-DCF6-4939-841D-76069BB66EFC}" srcId="{8415A6F4-B08D-4C17-BE53-AB1D7E538350}" destId="{130C9362-270F-4B2A-803D-2ED5C4B6A943}" srcOrd="0" destOrd="0" parTransId="{4274BEFF-57B4-4F3D-950A-15954873FF8E}" sibTransId="{9CE7C764-FE97-43E4-A80D-C5AD8C577112}"/>
    <dgm:cxn modelId="{96C85490-A9B3-4BA0-BB0E-53D63A462537}" type="presOf" srcId="{74DE2811-2A86-497A-AF08-3BA2A01FA1C9}" destId="{01D984B1-DC94-405A-9101-674126D90768}" srcOrd="0" destOrd="0" presId="urn:microsoft.com/office/officeart/2008/layout/PictureStrips"/>
    <dgm:cxn modelId="{DD4CF038-B7CF-4AE7-B0B3-21F5215F78A6}" type="presOf" srcId="{F4ACE8DD-FE15-4918-9D04-F78F5E8E2049}" destId="{652207FE-B533-4CA0-A705-EEBE179545BD}" srcOrd="0" destOrd="0" presId="urn:microsoft.com/office/officeart/2008/layout/PictureStrips"/>
    <dgm:cxn modelId="{CE9B2A2F-FA31-48C3-9A7B-E4070A57A587}" srcId="{8415A6F4-B08D-4C17-BE53-AB1D7E538350}" destId="{A9585787-60D2-4A27-A0C9-C353D40176EA}" srcOrd="5" destOrd="0" parTransId="{6C384A5E-DFDB-4224-B969-56D541CDAAE3}" sibTransId="{C761E423-BB8E-40F0-B87B-DEA7215AB4F2}"/>
    <dgm:cxn modelId="{40493D76-36BE-419A-8787-F24FE00B3F42}" type="presOf" srcId="{8CDBD482-1DDD-406C-AC5C-8F1A5A3B2CB1}" destId="{3B0CCE39-BEF0-41BE-9207-D434556F6AF1}" srcOrd="0" destOrd="0" presId="urn:microsoft.com/office/officeart/2008/layout/PictureStrips"/>
    <dgm:cxn modelId="{2EA977E9-C532-4BFF-9AAD-D2B650665C17}" type="presParOf" srcId="{B5765C0C-3BBC-44FA-BB62-7A999762C898}" destId="{68B062C1-2BAD-47C6-ACCA-85A7D12256E8}" srcOrd="0" destOrd="0" presId="urn:microsoft.com/office/officeart/2008/layout/PictureStrips"/>
    <dgm:cxn modelId="{2496EC34-CE0C-49DD-B226-4C967A7583C2}" type="presParOf" srcId="{68B062C1-2BAD-47C6-ACCA-85A7D12256E8}" destId="{9E89DB74-ACD3-4A84-B390-2B0B214F3A8F}" srcOrd="0" destOrd="0" presId="urn:microsoft.com/office/officeart/2008/layout/PictureStrips"/>
    <dgm:cxn modelId="{39F62193-624A-4B2E-A8BB-495B70C25252}" type="presParOf" srcId="{68B062C1-2BAD-47C6-ACCA-85A7D12256E8}" destId="{DF04D5FD-DD89-4B53-83BB-5DCF308BE7D7}" srcOrd="1" destOrd="0" presId="urn:microsoft.com/office/officeart/2008/layout/PictureStrips"/>
    <dgm:cxn modelId="{69BF77BE-D1B8-49A2-919A-90034ABC3A2B}" type="presParOf" srcId="{B5765C0C-3BBC-44FA-BB62-7A999762C898}" destId="{673207CB-1127-4F1B-BDE2-AE8BFE4E5922}" srcOrd="1" destOrd="0" presId="urn:microsoft.com/office/officeart/2008/layout/PictureStrips"/>
    <dgm:cxn modelId="{0DC91666-0318-4C4F-ACFA-77EBD3A9E030}" type="presParOf" srcId="{B5765C0C-3BBC-44FA-BB62-7A999762C898}" destId="{7272E016-391F-41B1-A4F7-8658AF184505}" srcOrd="2" destOrd="0" presId="urn:microsoft.com/office/officeart/2008/layout/PictureStrips"/>
    <dgm:cxn modelId="{5E556E11-DE9D-4B90-8859-BAC736050B3E}" type="presParOf" srcId="{7272E016-391F-41B1-A4F7-8658AF184505}" destId="{652207FE-B533-4CA0-A705-EEBE179545BD}" srcOrd="0" destOrd="0" presId="urn:microsoft.com/office/officeart/2008/layout/PictureStrips"/>
    <dgm:cxn modelId="{F4AF4076-7D18-474C-8E3F-7765596FFB52}" type="presParOf" srcId="{7272E016-391F-41B1-A4F7-8658AF184505}" destId="{B6E1AE24-8307-4525-AD1F-1FDA91ED012D}" srcOrd="1" destOrd="0" presId="urn:microsoft.com/office/officeart/2008/layout/PictureStrips"/>
    <dgm:cxn modelId="{E948C435-D957-4BC1-A2FF-8BC066B97A36}" type="presParOf" srcId="{B5765C0C-3BBC-44FA-BB62-7A999762C898}" destId="{6A70F807-79BD-46C3-9238-C7F3868FD809}" srcOrd="3" destOrd="0" presId="urn:microsoft.com/office/officeart/2008/layout/PictureStrips"/>
    <dgm:cxn modelId="{E5E0BA34-3B42-4772-97D0-304888F2FA2F}" type="presParOf" srcId="{B5765C0C-3BBC-44FA-BB62-7A999762C898}" destId="{FA268954-C17A-45E4-8D7D-1F2EDEAB892A}" srcOrd="4" destOrd="0" presId="urn:microsoft.com/office/officeart/2008/layout/PictureStrips"/>
    <dgm:cxn modelId="{22765627-CDD6-428D-BA42-5437B8650B84}" type="presParOf" srcId="{FA268954-C17A-45E4-8D7D-1F2EDEAB892A}" destId="{82949F2E-446B-46A3-B071-FEC3EB170071}" srcOrd="0" destOrd="0" presId="urn:microsoft.com/office/officeart/2008/layout/PictureStrips"/>
    <dgm:cxn modelId="{4F771717-A556-48BC-BCBB-B6E71CD016CC}" type="presParOf" srcId="{FA268954-C17A-45E4-8D7D-1F2EDEAB892A}" destId="{9FBCFB28-3912-48A7-8524-FA8C3977420E}" srcOrd="1" destOrd="0" presId="urn:microsoft.com/office/officeart/2008/layout/PictureStrips"/>
    <dgm:cxn modelId="{A07D537D-0FAC-4C0F-870C-09DED58B31FD}" type="presParOf" srcId="{B5765C0C-3BBC-44FA-BB62-7A999762C898}" destId="{8149C278-AB37-4F6E-8C5B-83714C6D8AF3}" srcOrd="5" destOrd="0" presId="urn:microsoft.com/office/officeart/2008/layout/PictureStrips"/>
    <dgm:cxn modelId="{BA229F53-5BBA-4AE9-A80E-36A69C2E17C0}" type="presParOf" srcId="{B5765C0C-3BBC-44FA-BB62-7A999762C898}" destId="{6D22BBD7-5AAA-4932-A131-B3DB175068DE}" srcOrd="6" destOrd="0" presId="urn:microsoft.com/office/officeart/2008/layout/PictureStrips"/>
    <dgm:cxn modelId="{F1961C17-7FC1-4261-A4D5-B0A736DA83BF}" type="presParOf" srcId="{6D22BBD7-5AAA-4932-A131-B3DB175068DE}" destId="{A65ECDCF-4803-4EB5-A250-5A3604801FB4}" srcOrd="0" destOrd="0" presId="urn:microsoft.com/office/officeart/2008/layout/PictureStrips"/>
    <dgm:cxn modelId="{D4B3AD48-E93B-49CC-9054-F053EE751FBA}" type="presParOf" srcId="{6D22BBD7-5AAA-4932-A131-B3DB175068DE}" destId="{3B0341BF-D027-426A-B581-A18391BDCAF4}" srcOrd="1" destOrd="0" presId="urn:microsoft.com/office/officeart/2008/layout/PictureStrips"/>
    <dgm:cxn modelId="{8230238F-F1A7-4116-8473-AF2093CD4355}" type="presParOf" srcId="{B5765C0C-3BBC-44FA-BB62-7A999762C898}" destId="{82EB8637-DFD3-453D-8BC4-17F7447A08EC}" srcOrd="7" destOrd="0" presId="urn:microsoft.com/office/officeart/2008/layout/PictureStrips"/>
    <dgm:cxn modelId="{E0D2D724-B48E-41A2-8B9B-B29060C640F9}" type="presParOf" srcId="{B5765C0C-3BBC-44FA-BB62-7A999762C898}" destId="{88A30BB2-B15A-4B17-8F42-7FF188930354}" srcOrd="8" destOrd="0" presId="urn:microsoft.com/office/officeart/2008/layout/PictureStrips"/>
    <dgm:cxn modelId="{0A58402A-BE7A-41E9-AC41-C4A830D64C22}" type="presParOf" srcId="{88A30BB2-B15A-4B17-8F42-7FF188930354}" destId="{621F7108-6578-41C6-9E4B-632FFFE7F3F9}" srcOrd="0" destOrd="0" presId="urn:microsoft.com/office/officeart/2008/layout/PictureStrips"/>
    <dgm:cxn modelId="{F1D2F2B7-6FB0-4779-86E8-315595B8E66E}" type="presParOf" srcId="{88A30BB2-B15A-4B17-8F42-7FF188930354}" destId="{054CBC32-38BE-4A3F-BB53-40BAFFE532F3}" srcOrd="1" destOrd="0" presId="urn:microsoft.com/office/officeart/2008/layout/PictureStrips"/>
    <dgm:cxn modelId="{7B6740D9-BFFB-4A11-85C2-B1E5F06A18DB}" type="presParOf" srcId="{B5765C0C-3BBC-44FA-BB62-7A999762C898}" destId="{C1B2ECF0-1B79-445B-8868-8940F327E509}" srcOrd="9" destOrd="0" presId="urn:microsoft.com/office/officeart/2008/layout/PictureStrips"/>
    <dgm:cxn modelId="{68AA9FE9-C755-4504-984E-48F9EB1F84A9}" type="presParOf" srcId="{B5765C0C-3BBC-44FA-BB62-7A999762C898}" destId="{2D175AA4-D686-4E8B-A4A2-1C2E21C1D480}" srcOrd="10" destOrd="0" presId="urn:microsoft.com/office/officeart/2008/layout/PictureStrips"/>
    <dgm:cxn modelId="{4769C318-CF10-4203-B3DB-2506585AEC78}" type="presParOf" srcId="{2D175AA4-D686-4E8B-A4A2-1C2E21C1D480}" destId="{781900A7-2AAE-4B67-805C-AEB86D95860B}" srcOrd="0" destOrd="0" presId="urn:microsoft.com/office/officeart/2008/layout/PictureStrips"/>
    <dgm:cxn modelId="{3F58721C-D10C-4F59-A756-D2C8C4E5F1FB}" type="presParOf" srcId="{2D175AA4-D686-4E8B-A4A2-1C2E21C1D480}" destId="{A3946B31-331E-4259-86D3-55D10BF5433E}" srcOrd="1" destOrd="0" presId="urn:microsoft.com/office/officeart/2008/layout/PictureStrips"/>
    <dgm:cxn modelId="{F34E152D-B791-431E-8CFF-FD5DD3D11FC4}" type="presParOf" srcId="{B5765C0C-3BBC-44FA-BB62-7A999762C898}" destId="{E8D3602E-5FB7-4A39-BAB3-BEABF41D5A2B}" srcOrd="11" destOrd="0" presId="urn:microsoft.com/office/officeart/2008/layout/PictureStrips"/>
    <dgm:cxn modelId="{FB3E2F1F-C16A-45F6-B942-47757FCADABB}" type="presParOf" srcId="{B5765C0C-3BBC-44FA-BB62-7A999762C898}" destId="{8B3935BF-F340-4377-A2A9-FC7246D8AC2E}" srcOrd="12" destOrd="0" presId="urn:microsoft.com/office/officeart/2008/layout/PictureStrips"/>
    <dgm:cxn modelId="{B213CE1E-4377-4777-915D-489DA205BA31}" type="presParOf" srcId="{8B3935BF-F340-4377-A2A9-FC7246D8AC2E}" destId="{B763760A-5443-44DC-A525-2438CF6C4F4F}" srcOrd="0" destOrd="0" presId="urn:microsoft.com/office/officeart/2008/layout/PictureStrips"/>
    <dgm:cxn modelId="{BE31BF27-0B43-49A9-8B51-075D14ECD875}" type="presParOf" srcId="{8B3935BF-F340-4377-A2A9-FC7246D8AC2E}" destId="{66CB11CA-50BD-4ACE-AAB7-5B15BF43B1F2}" srcOrd="1" destOrd="0" presId="urn:microsoft.com/office/officeart/2008/layout/PictureStrips"/>
    <dgm:cxn modelId="{3DC95B5A-1523-4753-A08C-E6A784474639}" type="presParOf" srcId="{B5765C0C-3BBC-44FA-BB62-7A999762C898}" destId="{E6740662-A5BD-4B79-B40C-C2113090ADD4}" srcOrd="13" destOrd="0" presId="urn:microsoft.com/office/officeart/2008/layout/PictureStrips"/>
    <dgm:cxn modelId="{1106C35C-A3AC-4674-9976-94B12DD63BBF}" type="presParOf" srcId="{B5765C0C-3BBC-44FA-BB62-7A999762C898}" destId="{70E2CD38-5110-4329-9012-86CA60EFD18C}" srcOrd="14" destOrd="0" presId="urn:microsoft.com/office/officeart/2008/layout/PictureStrips"/>
    <dgm:cxn modelId="{46FE8DF0-FA9F-4203-AC16-C40AFFF205C0}" type="presParOf" srcId="{70E2CD38-5110-4329-9012-86CA60EFD18C}" destId="{DFD286D3-C203-46F2-855C-1F56F339A7A0}" srcOrd="0" destOrd="0" presId="urn:microsoft.com/office/officeart/2008/layout/PictureStrips"/>
    <dgm:cxn modelId="{52D06DAC-5FF4-4A04-91ED-CC732C1A3763}" type="presParOf" srcId="{70E2CD38-5110-4329-9012-86CA60EFD18C}" destId="{BF53FF26-7A98-4367-9EFB-629F5D25D8CF}" srcOrd="1" destOrd="0" presId="urn:microsoft.com/office/officeart/2008/layout/PictureStrips"/>
    <dgm:cxn modelId="{30A5C712-A3F1-4624-BFD1-29E2502AF4D8}" type="presParOf" srcId="{B5765C0C-3BBC-44FA-BB62-7A999762C898}" destId="{026F0895-F611-45CD-AA7F-1220DB79C94A}" srcOrd="15" destOrd="0" presId="urn:microsoft.com/office/officeart/2008/layout/PictureStrips"/>
    <dgm:cxn modelId="{6A682C44-30AB-43BB-A5A9-B29258170D83}" type="presParOf" srcId="{B5765C0C-3BBC-44FA-BB62-7A999762C898}" destId="{7CAD2420-E621-4078-8BB1-01B41D081E0E}" srcOrd="16" destOrd="0" presId="urn:microsoft.com/office/officeart/2008/layout/PictureStrips"/>
    <dgm:cxn modelId="{3F34CA9A-BEEF-45AF-A564-3D6794AFD8CF}" type="presParOf" srcId="{7CAD2420-E621-4078-8BB1-01B41D081E0E}" destId="{3B0CCE39-BEF0-41BE-9207-D434556F6AF1}" srcOrd="0" destOrd="0" presId="urn:microsoft.com/office/officeart/2008/layout/PictureStrips"/>
    <dgm:cxn modelId="{260882D8-C5FE-4CC4-A547-DACB46925F9C}" type="presParOf" srcId="{7CAD2420-E621-4078-8BB1-01B41D081E0E}" destId="{72A0A641-18C7-431D-9253-AC46A4C1C0FA}" srcOrd="1" destOrd="0" presId="urn:microsoft.com/office/officeart/2008/layout/PictureStrips"/>
    <dgm:cxn modelId="{34FD3F5F-3464-4DBC-A706-D1D9A697A292}" type="presParOf" srcId="{B5765C0C-3BBC-44FA-BB62-7A999762C898}" destId="{8EC0AE0A-9CE3-422E-99E4-5C9CDEBCB16A}" srcOrd="17" destOrd="0" presId="urn:microsoft.com/office/officeart/2008/layout/PictureStrips"/>
    <dgm:cxn modelId="{A614F8BD-414B-47BD-A8AD-00AB7DB4A617}" type="presParOf" srcId="{B5765C0C-3BBC-44FA-BB62-7A999762C898}" destId="{A7B7B99A-4E46-4C5A-9258-673DD96778BC}" srcOrd="18" destOrd="0" presId="urn:microsoft.com/office/officeart/2008/layout/PictureStrips"/>
    <dgm:cxn modelId="{C8252025-5BD2-4ED0-A702-4D30910AFB86}" type="presParOf" srcId="{A7B7B99A-4E46-4C5A-9258-673DD96778BC}" destId="{01D984B1-DC94-405A-9101-674126D90768}" srcOrd="0" destOrd="0" presId="urn:microsoft.com/office/officeart/2008/layout/PictureStrips"/>
    <dgm:cxn modelId="{B3E339A8-8E5F-4840-92B9-D55F1D79E058}" type="presParOf" srcId="{A7B7B99A-4E46-4C5A-9258-673DD96778BC}" destId="{E5A0CDF4-CB9A-4D96-A8D3-211024ACC8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181C1-2FC0-4545-A34A-85C1DBDFE4C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713CC-50A0-4FFA-9320-1E8CE6148CC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evRvi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eZ©gvb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m¤¢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ve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¨ †µ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Zvi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mU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mgwó</a:t>
          </a:r>
          <a:r>
            <a:rPr lang="en-US" sz="28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800" dirty="0"/>
        </a:p>
      </dgm:t>
    </dgm:pt>
    <dgm:pt modelId="{97C2966D-7299-4DE6-B223-5A32FA6BDB26}" type="parTrans" cxnId="{ECE0EBC4-B337-4F4B-B7DC-A8368CF7A1BD}">
      <dgm:prSet/>
      <dgm:spPr/>
      <dgm:t>
        <a:bodyPr/>
        <a:lstStyle/>
        <a:p>
          <a:endParaRPr lang="en-US"/>
        </a:p>
      </dgm:t>
    </dgm:pt>
    <dgm:pt modelId="{8291E144-DF76-4943-8B97-2E1A6FC9C009}" type="sibTrans" cxnId="{ECE0EBC4-B337-4F4B-B7DC-A8368CF7A1BD}">
      <dgm:prSet/>
      <dgm:spPr/>
      <dgm:t>
        <a:bodyPr/>
        <a:lstStyle/>
        <a:p>
          <a:endParaRPr lang="en-US"/>
        </a:p>
      </dgm:t>
    </dgm:pt>
    <dgm:pt modelId="{1955D7AE-5885-48AD-8B95-A217B03D743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gv‡K©wUs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Ggb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GKwU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hLv‡b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Kv¤úvwb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¸‡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jv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†µ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‡`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f¨vjy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20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Ges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cÖ`v‡bi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gva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¨‡g †µ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‡`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mv‡_ 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kw³kvjx †µ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eRvq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ivLvi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Pôv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K‡i</a:t>
          </a:r>
          <a:r>
            <a:rPr lang="en-US" sz="2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000" dirty="0" smtClean="0">
            <a:solidFill>
              <a:schemeClr val="tx1"/>
            </a:solidFill>
          </a:endParaRPr>
        </a:p>
      </dgm:t>
    </dgm:pt>
    <dgm:pt modelId="{1EB30176-AF8C-42B7-9932-D1F3CECB9EB4}" type="parTrans" cxnId="{5DB69729-9FAD-4F71-A283-9B309B6ABDFA}">
      <dgm:prSet/>
      <dgm:spPr/>
      <dgm:t>
        <a:bodyPr/>
        <a:lstStyle/>
        <a:p>
          <a:endParaRPr lang="en-US"/>
        </a:p>
      </dgm:t>
    </dgm:pt>
    <dgm:pt modelId="{BFC24685-0742-4C3A-B345-FA399B785832}" type="sibTrans" cxnId="{5DB69729-9FAD-4F71-A283-9B309B6ABDFA}">
      <dgm:prSet/>
      <dgm:spPr/>
      <dgm:t>
        <a:bodyPr/>
        <a:lstStyle/>
        <a:p>
          <a:endParaRPr lang="en-US"/>
        </a:p>
      </dgm:t>
    </dgm:pt>
    <dgm:pt modelId="{0963E420-7077-4565-9024-6214C69FDAD9}" type="pres">
      <dgm:prSet presAssocID="{6EA181C1-2FC0-4545-A34A-85C1DBDFE4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035B1-D652-4418-93F1-4BAF4DF26293}" type="pres">
      <dgm:prSet presAssocID="{D03713CC-50A0-4FFA-9320-1E8CE6148CC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95098-9789-449C-82AF-40C178C2CB92}" type="pres">
      <dgm:prSet presAssocID="{1955D7AE-5885-48AD-8B95-A217B03D743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0EBC4-B337-4F4B-B7DC-A8368CF7A1BD}" srcId="{6EA181C1-2FC0-4545-A34A-85C1DBDFE4C1}" destId="{D03713CC-50A0-4FFA-9320-1E8CE6148CC8}" srcOrd="0" destOrd="0" parTransId="{97C2966D-7299-4DE6-B223-5A32FA6BDB26}" sibTransId="{8291E144-DF76-4943-8B97-2E1A6FC9C009}"/>
    <dgm:cxn modelId="{FE81D29A-013E-4F19-9699-49B02AA38A4E}" type="presOf" srcId="{6EA181C1-2FC0-4545-A34A-85C1DBDFE4C1}" destId="{0963E420-7077-4565-9024-6214C69FDAD9}" srcOrd="0" destOrd="0" presId="urn:microsoft.com/office/officeart/2005/8/layout/arrow1"/>
    <dgm:cxn modelId="{5DB69729-9FAD-4F71-A283-9B309B6ABDFA}" srcId="{6EA181C1-2FC0-4545-A34A-85C1DBDFE4C1}" destId="{1955D7AE-5885-48AD-8B95-A217B03D7436}" srcOrd="1" destOrd="0" parTransId="{1EB30176-AF8C-42B7-9932-D1F3CECB9EB4}" sibTransId="{BFC24685-0742-4C3A-B345-FA399B785832}"/>
    <dgm:cxn modelId="{CAF6435B-70D9-4FC2-962A-667E605B6BD3}" type="presOf" srcId="{1955D7AE-5885-48AD-8B95-A217B03D7436}" destId="{E5B95098-9789-449C-82AF-40C178C2CB92}" srcOrd="0" destOrd="0" presId="urn:microsoft.com/office/officeart/2005/8/layout/arrow1"/>
    <dgm:cxn modelId="{0A49348F-6510-4015-B4BD-7E87AA2F902C}" type="presOf" srcId="{D03713CC-50A0-4FFA-9320-1E8CE6148CC8}" destId="{80E035B1-D652-4418-93F1-4BAF4DF26293}" srcOrd="0" destOrd="0" presId="urn:microsoft.com/office/officeart/2005/8/layout/arrow1"/>
    <dgm:cxn modelId="{ECC3549B-2571-439B-8E5F-E585ACE7FD7F}" type="presParOf" srcId="{0963E420-7077-4565-9024-6214C69FDAD9}" destId="{80E035B1-D652-4418-93F1-4BAF4DF26293}" srcOrd="0" destOrd="0" presId="urn:microsoft.com/office/officeart/2005/8/layout/arrow1"/>
    <dgm:cxn modelId="{0A218F97-1D13-4F29-A35F-AF6B3A5F1D1D}" type="presParOf" srcId="{0963E420-7077-4565-9024-6214C69FDAD9}" destId="{E5B95098-9789-449C-82AF-40C178C2CB9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102D97-83B3-40E1-ABBA-4BAD25E0AED0}" type="doc">
      <dgm:prSet loTypeId="urn:microsoft.com/office/officeart/2005/8/layout/arrow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09B64A-EF62-4167-8041-680CA979FC1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weµ‡qi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D‡Ïk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cY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mevi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gvwjKvbv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n¯’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všÍ‡ii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gva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¨‡g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gybvdv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AR©bv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000" dirty="0">
            <a:solidFill>
              <a:schemeClr val="tx1"/>
            </a:solidFill>
          </a:endParaRPr>
        </a:p>
      </dgm:t>
    </dgm:pt>
    <dgm:pt modelId="{F5A14528-F58E-4EEC-8010-64305229A076}" type="parTrans" cxnId="{004ECBA9-BA17-4226-8EB8-C947EFFC050B}">
      <dgm:prSet/>
      <dgm:spPr/>
      <dgm:t>
        <a:bodyPr/>
        <a:lstStyle/>
        <a:p>
          <a:endParaRPr lang="en-US"/>
        </a:p>
      </dgm:t>
    </dgm:pt>
    <dgm:pt modelId="{6E6D16E2-8EF9-42B8-883A-078776570130}" type="sibTrans" cxnId="{004ECBA9-BA17-4226-8EB8-C947EFFC050B}">
      <dgm:prSet/>
      <dgm:spPr/>
      <dgm:t>
        <a:bodyPr/>
        <a:lstStyle/>
        <a:p>
          <a:endParaRPr lang="en-US"/>
        </a:p>
      </dgm:t>
    </dgm:pt>
    <dgm:pt modelId="{7825E1B4-EF7C-4190-AB25-F71B12D48B1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wecY‡bi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cÖavb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D‡Ïk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†µ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mš‘wó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AR©b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Kiv</a:t>
          </a:r>
          <a:r>
            <a:rPr lang="en-US" sz="20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000" dirty="0"/>
        </a:p>
      </dgm:t>
    </dgm:pt>
    <dgm:pt modelId="{02F2BDB6-B74D-4561-B97D-EF4A8D3CED00}" type="parTrans" cxnId="{4037CA28-85B9-46CC-9CB6-35D8C6549412}">
      <dgm:prSet/>
      <dgm:spPr/>
      <dgm:t>
        <a:bodyPr/>
        <a:lstStyle/>
        <a:p>
          <a:endParaRPr lang="en-US"/>
        </a:p>
      </dgm:t>
    </dgm:pt>
    <dgm:pt modelId="{981C3025-E18A-410E-AE44-A2C6EB25B42D}" type="sibTrans" cxnId="{4037CA28-85B9-46CC-9CB6-35D8C6549412}">
      <dgm:prSet/>
      <dgm:spPr/>
      <dgm:t>
        <a:bodyPr/>
        <a:lstStyle/>
        <a:p>
          <a:endParaRPr lang="en-US"/>
        </a:p>
      </dgm:t>
    </dgm:pt>
    <dgm:pt modelId="{EA78A770-3BB3-414B-B92A-49522A6A536B}" type="pres">
      <dgm:prSet presAssocID="{22102D97-83B3-40E1-ABBA-4BAD25E0AE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3779DE-5A7D-440B-8F12-84151B12B110}" type="pres">
      <dgm:prSet presAssocID="{22102D97-83B3-40E1-ABBA-4BAD25E0AED0}" presName="ribbon" presStyleLbl="node1" presStyleIdx="0" presStyleCnt="1"/>
      <dgm:spPr>
        <a:solidFill>
          <a:schemeClr val="bg2">
            <a:lumMod val="75000"/>
          </a:schemeClr>
        </a:solidFill>
      </dgm:spPr>
    </dgm:pt>
    <dgm:pt modelId="{4A5FC3AE-DCCF-41F8-B11F-6CCAB9D3A9A1}" type="pres">
      <dgm:prSet presAssocID="{22102D97-83B3-40E1-ABBA-4BAD25E0AED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0FED6-ACFC-4C05-8C31-C3B9DDBDBA04}" type="pres">
      <dgm:prSet presAssocID="{22102D97-83B3-40E1-ABBA-4BAD25E0AED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7CA28-85B9-46CC-9CB6-35D8C6549412}" srcId="{22102D97-83B3-40E1-ABBA-4BAD25E0AED0}" destId="{7825E1B4-EF7C-4190-AB25-F71B12D48B1C}" srcOrd="1" destOrd="0" parTransId="{02F2BDB6-B74D-4561-B97D-EF4A8D3CED00}" sibTransId="{981C3025-E18A-410E-AE44-A2C6EB25B42D}"/>
    <dgm:cxn modelId="{8FE85F70-BCA5-4EA7-B8AE-E86F8EC54B58}" type="presOf" srcId="{7825E1B4-EF7C-4190-AB25-F71B12D48B1C}" destId="{9980FED6-ACFC-4C05-8C31-C3B9DDBDBA04}" srcOrd="0" destOrd="0" presId="urn:microsoft.com/office/officeart/2005/8/layout/arrow6"/>
    <dgm:cxn modelId="{004ECBA9-BA17-4226-8EB8-C947EFFC050B}" srcId="{22102D97-83B3-40E1-ABBA-4BAD25E0AED0}" destId="{AA09B64A-EF62-4167-8041-680CA979FC19}" srcOrd="0" destOrd="0" parTransId="{F5A14528-F58E-4EEC-8010-64305229A076}" sibTransId="{6E6D16E2-8EF9-42B8-883A-078776570130}"/>
    <dgm:cxn modelId="{52E8C1BA-D0DF-4C4C-B6D7-177157B51C17}" type="presOf" srcId="{22102D97-83B3-40E1-ABBA-4BAD25E0AED0}" destId="{EA78A770-3BB3-414B-B92A-49522A6A536B}" srcOrd="0" destOrd="0" presId="urn:microsoft.com/office/officeart/2005/8/layout/arrow6"/>
    <dgm:cxn modelId="{8348B157-E251-424F-8FDF-E6C914231793}" type="presOf" srcId="{AA09B64A-EF62-4167-8041-680CA979FC19}" destId="{4A5FC3AE-DCCF-41F8-B11F-6CCAB9D3A9A1}" srcOrd="0" destOrd="0" presId="urn:microsoft.com/office/officeart/2005/8/layout/arrow6"/>
    <dgm:cxn modelId="{CF2BA9D0-D14B-4D08-8A8E-5058C5DFA7BD}" type="presParOf" srcId="{EA78A770-3BB3-414B-B92A-49522A6A536B}" destId="{643779DE-5A7D-440B-8F12-84151B12B110}" srcOrd="0" destOrd="0" presId="urn:microsoft.com/office/officeart/2005/8/layout/arrow6"/>
    <dgm:cxn modelId="{549F36E3-5ECC-4EEA-B2D9-D2CCB9E8BBCF}" type="presParOf" srcId="{EA78A770-3BB3-414B-B92A-49522A6A536B}" destId="{4A5FC3AE-DCCF-41F8-B11F-6CCAB9D3A9A1}" srcOrd="1" destOrd="0" presId="urn:microsoft.com/office/officeart/2005/8/layout/arrow6"/>
    <dgm:cxn modelId="{CB8A0E90-B11C-447D-B83D-DA78F28F8B6D}" type="presParOf" srcId="{EA78A770-3BB3-414B-B92A-49522A6A536B}" destId="{9980FED6-ACFC-4C05-8C31-C3B9DDBDBA0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1791B8-F714-4A1E-B99A-6B89CB7C5BB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4C230A-164F-462F-801F-CB3830B37F8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A_©‰</a:t>
          </a:r>
          <a:r>
            <a:rPr lang="en-US" sz="2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bwZK</a:t>
          </a:r>
          <a:endParaRPr lang="en-US" sz="28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r>
            <a:rPr lang="en-US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¸</a:t>
          </a:r>
          <a:r>
            <a:rPr lang="en-US" sz="2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iæZ</a:t>
          </a:r>
          <a:r>
            <a:rPr lang="en-US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¡</a:t>
          </a:r>
        </a:p>
      </dgm:t>
    </dgm:pt>
    <dgm:pt modelId="{DBB15430-432D-486B-9D5A-1281DB3A7D2E}" type="parTrans" cxnId="{C36B10C4-D026-44F0-8EBA-756F4C3DC082}">
      <dgm:prSet/>
      <dgm:spPr/>
      <dgm:t>
        <a:bodyPr/>
        <a:lstStyle/>
        <a:p>
          <a:endParaRPr lang="en-US"/>
        </a:p>
      </dgm:t>
    </dgm:pt>
    <dgm:pt modelId="{062710D2-F9B9-4672-B4FD-324D4A171F6D}" type="sibTrans" cxnId="{C36B10C4-D026-44F0-8EBA-756F4C3DC082}">
      <dgm:prSet/>
      <dgm:spPr/>
      <dgm:t>
        <a:bodyPr/>
        <a:lstStyle/>
        <a:p>
          <a:endParaRPr lang="en-US"/>
        </a:p>
      </dgm:t>
    </dgm:pt>
    <dgm:pt modelId="{4AC8A258-6841-4F89-95E9-B12D52B3AA0B}">
      <dgm:prSet/>
      <dgm:spPr/>
      <dgm:t>
        <a:bodyPr/>
        <a:lstStyle/>
        <a:p>
          <a:endParaRPr lang="en-US" dirty="0"/>
        </a:p>
      </dgm:t>
    </dgm:pt>
    <dgm:pt modelId="{8C3E24CD-D9D3-4771-9535-3847FAE3A4CA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wbqwgZ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fvM</a:t>
          </a:r>
          <a:endParaRPr lang="en-US" sz="1800" dirty="0"/>
        </a:p>
      </dgm:t>
    </dgm:pt>
    <dgm:pt modelId="{279DD1AB-7FA6-4341-8296-8D1444200B18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Kj¨vY</a:t>
          </a:r>
          <a:endParaRPr lang="en-US" sz="1800" dirty="0"/>
        </a:p>
      </dgm:t>
    </dgm:pt>
    <dgm:pt modelId="{E69E901B-FA69-46A4-93C5-B4C8ED3D0034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 †µ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mš‘wó</a:t>
          </a:r>
          <a:endParaRPr lang="en-US" sz="1800" dirty="0"/>
        </a:p>
      </dgm:t>
    </dgm:pt>
    <dgm:pt modelId="{B15F1EFF-229D-45BE-BDF3-5C8B406E2451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RxebhvÎvi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DbœqY</a:t>
          </a:r>
          <a:endParaRPr lang="en-US" sz="1800" dirty="0"/>
        </a:p>
      </dgm:t>
    </dgm:pt>
    <dgm:pt modelId="{65693ED7-26EE-4BCE-86E6-DAFE63B4E537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Kg©ms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¯’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1800" dirty="0"/>
        </a:p>
      </dgm:t>
    </dgm:pt>
    <dgm:pt modelId="{1980FD18-D267-4D5C-B182-468E459248DF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bZzb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fvM</a:t>
          </a:r>
          <a:endParaRPr lang="en-US" sz="1800" dirty="0"/>
        </a:p>
      </dgm:t>
    </dgm:pt>
    <dgm:pt modelId="{00B258F8-C5D3-47B4-85A8-727F9B8E1D5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¸</a:t>
          </a:r>
          <a:r>
            <a:rPr lang="en-US" sz="2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iæZ</a:t>
          </a:r>
          <a:r>
            <a:rPr lang="en-US" sz="2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¡</a:t>
          </a:r>
          <a:endParaRPr lang="en-US" sz="2800" dirty="0"/>
        </a:p>
      </dgm:t>
    </dgm:pt>
    <dgm:pt modelId="{83DE73AB-AFB0-4078-89A5-0D7D7898B43D}" type="sibTrans" cxnId="{00D711F4-A797-4D00-A52D-66FBA4229FEA}">
      <dgm:prSet/>
      <dgm:spPr/>
      <dgm:t>
        <a:bodyPr/>
        <a:lstStyle/>
        <a:p>
          <a:endParaRPr lang="en-US"/>
        </a:p>
      </dgm:t>
    </dgm:pt>
    <dgm:pt modelId="{3607B1BF-9D4D-46B0-91E3-2B95EE48FE07}" type="parTrans" cxnId="{00D711F4-A797-4D00-A52D-66FBA4229FEA}">
      <dgm:prSet/>
      <dgm:spPr/>
      <dgm:t>
        <a:bodyPr/>
        <a:lstStyle/>
        <a:p>
          <a:endParaRPr lang="en-US"/>
        </a:p>
      </dgm:t>
    </dgm:pt>
    <dgm:pt modelId="{1211C7D3-5F3D-4D90-A312-4DF5D1F1CB28}" type="sibTrans" cxnId="{248253B9-E494-415A-ABAA-5B67E27A07FF}">
      <dgm:prSet/>
      <dgm:spPr/>
      <dgm:t>
        <a:bodyPr/>
        <a:lstStyle/>
        <a:p>
          <a:endParaRPr lang="en-US"/>
        </a:p>
      </dgm:t>
    </dgm:pt>
    <dgm:pt modelId="{9A5E03A7-230D-45AA-B11B-E0CDFBADAF49}" type="parTrans" cxnId="{248253B9-E494-415A-ABAA-5B67E27A07FF}">
      <dgm:prSet/>
      <dgm:spPr/>
      <dgm:t>
        <a:bodyPr/>
        <a:lstStyle/>
        <a:p>
          <a:endParaRPr lang="en-US"/>
        </a:p>
      </dgm:t>
    </dgm:pt>
    <dgm:pt modelId="{0571EDBE-98C2-42ED-9811-C864315FB924}" type="sibTrans" cxnId="{7E4EB4E1-9F5F-4512-8446-6590CCA6ECE3}">
      <dgm:prSet/>
      <dgm:spPr/>
      <dgm:t>
        <a:bodyPr/>
        <a:lstStyle/>
        <a:p>
          <a:endParaRPr lang="en-US"/>
        </a:p>
      </dgm:t>
    </dgm:pt>
    <dgm:pt modelId="{8CF62451-F5F5-4167-BF04-B18BFCC2C4DB}" type="parTrans" cxnId="{7E4EB4E1-9F5F-4512-8446-6590CCA6ECE3}">
      <dgm:prSet/>
      <dgm:spPr/>
      <dgm:t>
        <a:bodyPr/>
        <a:lstStyle/>
        <a:p>
          <a:endParaRPr lang="en-US"/>
        </a:p>
      </dgm:t>
    </dgm:pt>
    <dgm:pt modelId="{658C2C18-712A-4D4E-92D3-37DE5B36FC18}" type="sibTrans" cxnId="{5256C216-D5F9-452E-945C-FF3A957D538D}">
      <dgm:prSet/>
      <dgm:spPr/>
      <dgm:t>
        <a:bodyPr/>
        <a:lstStyle/>
        <a:p>
          <a:endParaRPr lang="en-US"/>
        </a:p>
      </dgm:t>
    </dgm:pt>
    <dgm:pt modelId="{556DBB37-59F7-4458-927D-574D43F05372}" type="parTrans" cxnId="{5256C216-D5F9-452E-945C-FF3A957D538D}">
      <dgm:prSet/>
      <dgm:spPr/>
      <dgm:t>
        <a:bodyPr/>
        <a:lstStyle/>
        <a:p>
          <a:endParaRPr lang="en-US"/>
        </a:p>
      </dgm:t>
    </dgm:pt>
    <dgm:pt modelId="{674FCBFA-85A4-4BDD-A4C5-978514DBFCF2}" type="sibTrans" cxnId="{FDC24621-38FE-45F3-A024-8EDDDFFBCCF0}">
      <dgm:prSet/>
      <dgm:spPr/>
      <dgm:t>
        <a:bodyPr/>
        <a:lstStyle/>
        <a:p>
          <a:endParaRPr lang="en-US"/>
        </a:p>
      </dgm:t>
    </dgm:pt>
    <dgm:pt modelId="{209B983C-CE91-4D0D-8CA7-631D61B59071}" type="parTrans" cxnId="{FDC24621-38FE-45F3-A024-8EDDDFFBCCF0}">
      <dgm:prSet/>
      <dgm:spPr/>
      <dgm:t>
        <a:bodyPr/>
        <a:lstStyle/>
        <a:p>
          <a:endParaRPr lang="en-US"/>
        </a:p>
      </dgm:t>
    </dgm:pt>
    <dgm:pt modelId="{A5B54FE0-71D3-4D41-9C65-2636D6ADAC53}" type="sibTrans" cxnId="{C2C74BC6-1334-4558-A0E5-C3955582A136}">
      <dgm:prSet/>
      <dgm:spPr/>
      <dgm:t>
        <a:bodyPr/>
        <a:lstStyle/>
        <a:p>
          <a:endParaRPr lang="en-US"/>
        </a:p>
      </dgm:t>
    </dgm:pt>
    <dgm:pt modelId="{F317DC4B-76AD-4C56-BF36-1B704E2680EB}" type="parTrans" cxnId="{C2C74BC6-1334-4558-A0E5-C3955582A136}">
      <dgm:prSet/>
      <dgm:spPr/>
      <dgm:t>
        <a:bodyPr/>
        <a:lstStyle/>
        <a:p>
          <a:endParaRPr lang="en-US"/>
        </a:p>
      </dgm:t>
    </dgm:pt>
    <dgm:pt modelId="{0B066E5B-D54A-4D7D-B6C6-DA21D30F9774}" type="sibTrans" cxnId="{686A4691-E40C-4E91-8B39-7C72634C6C70}">
      <dgm:prSet/>
      <dgm:spPr/>
      <dgm:t>
        <a:bodyPr/>
        <a:lstStyle/>
        <a:p>
          <a:endParaRPr lang="en-US"/>
        </a:p>
      </dgm:t>
    </dgm:pt>
    <dgm:pt modelId="{B7FC96C3-7776-43D6-B63D-A9D1247C5821}" type="parTrans" cxnId="{686A4691-E40C-4E91-8B39-7C72634C6C70}">
      <dgm:prSet/>
      <dgm:spPr/>
      <dgm:t>
        <a:bodyPr/>
        <a:lstStyle/>
        <a:p>
          <a:endParaRPr lang="en-US"/>
        </a:p>
      </dgm:t>
    </dgm:pt>
    <dgm:pt modelId="{DF75C000-F772-49B3-83E0-C2415171AAF2}" type="sibTrans" cxnId="{FEEC7A8A-48A1-4DD2-AF88-D1B3A9849085}">
      <dgm:prSet/>
      <dgm:spPr/>
      <dgm:t>
        <a:bodyPr/>
        <a:lstStyle/>
        <a:p>
          <a:endParaRPr lang="en-US"/>
        </a:p>
      </dgm:t>
    </dgm:pt>
    <dgm:pt modelId="{F6E14448-E187-4A9A-8538-E36B8DE1C499}" type="parTrans" cxnId="{FEEC7A8A-48A1-4DD2-AF88-D1B3A9849085}">
      <dgm:prSet/>
      <dgm:spPr/>
      <dgm:t>
        <a:bodyPr/>
        <a:lstStyle/>
        <a:p>
          <a:endParaRPr lang="en-US"/>
        </a:p>
      </dgm:t>
    </dgm:pt>
    <dgm:pt modelId="{8F3CB90F-A7B0-4DE3-BD82-6FDF5293B676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K…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wl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wk‡íi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mylg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e›Ub</a:t>
          </a:r>
          <a:endParaRPr lang="en-US" sz="1800" dirty="0"/>
        </a:p>
      </dgm:t>
    </dgm:pt>
    <dgm:pt modelId="{88A29444-F317-43B4-9F88-D104AF624002}" type="sibTrans" cxnId="{4B7A977E-D6CF-49F2-ACD9-B4C4B3AF442A}">
      <dgm:prSet/>
      <dgm:spPr/>
      <dgm:t>
        <a:bodyPr/>
        <a:lstStyle/>
        <a:p>
          <a:endParaRPr lang="en-US"/>
        </a:p>
      </dgm:t>
    </dgm:pt>
    <dgm:pt modelId="{6888B0DD-C2F7-4816-9914-4C2E2F6DF261}" type="parTrans" cxnId="{4B7A977E-D6CF-49F2-ACD9-B4C4B3AF442A}">
      <dgm:prSet/>
      <dgm:spPr/>
      <dgm:t>
        <a:bodyPr/>
        <a:lstStyle/>
        <a:p>
          <a:endParaRPr lang="en-US"/>
        </a:p>
      </dgm:t>
    </dgm:pt>
    <dgm:pt modelId="{D0279F6A-72FF-4BCA-A967-602A162E77EE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myôz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e›Ub</a:t>
          </a:r>
          <a:endParaRPr lang="en-US" sz="1800" dirty="0"/>
        </a:p>
      </dgm:t>
    </dgm:pt>
    <dgm:pt modelId="{6D5348A3-60CC-4940-8AC6-338DA1EC6DEC}" type="sibTrans" cxnId="{02C2B02D-4D3C-4567-879B-66905569E67E}">
      <dgm:prSet/>
      <dgm:spPr/>
      <dgm:t>
        <a:bodyPr/>
        <a:lstStyle/>
        <a:p>
          <a:endParaRPr lang="en-US"/>
        </a:p>
      </dgm:t>
    </dgm:pt>
    <dgm:pt modelId="{6C567A61-F276-48F2-8A19-A84AF4554BE2}" type="parTrans" cxnId="{02C2B02D-4D3C-4567-879B-66905569E67E}">
      <dgm:prSet/>
      <dgm:spPr/>
      <dgm:t>
        <a:bodyPr/>
        <a:lstStyle/>
        <a:p>
          <a:endParaRPr lang="en-US"/>
        </a:p>
      </dgm:t>
    </dgm:pt>
    <dgm:pt modelId="{C50B4013-9F12-4090-88AF-8D763B58C05F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4.‰e‡`wkK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evwY‡R¨i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DbœqY</a:t>
          </a:r>
          <a:endParaRPr lang="en-US" sz="1800" dirty="0"/>
        </a:p>
      </dgm:t>
    </dgm:pt>
    <dgm:pt modelId="{38E33890-2675-47C8-8D91-17D2370FE468}" type="sibTrans" cxnId="{21B08D73-2763-4697-A65E-DEFBA2A4461F}">
      <dgm:prSet/>
      <dgm:spPr/>
      <dgm:t>
        <a:bodyPr/>
        <a:lstStyle/>
        <a:p>
          <a:endParaRPr lang="en-US"/>
        </a:p>
      </dgm:t>
    </dgm:pt>
    <dgm:pt modelId="{3D883E75-E45C-4B94-A00E-AB57FC95F78A}" type="parTrans" cxnId="{21B08D73-2763-4697-A65E-DEFBA2A4461F}">
      <dgm:prSet/>
      <dgm:spPr/>
      <dgm:t>
        <a:bodyPr/>
        <a:lstStyle/>
        <a:p>
          <a:endParaRPr lang="en-US"/>
        </a:p>
      </dgm:t>
    </dgm:pt>
    <dgm:pt modelId="{E4942031-698B-443A-8B8F-FFCD57DB8506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RvZxq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Avq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e„w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×</a:t>
          </a:r>
          <a:endParaRPr lang="en-US" sz="1800" dirty="0"/>
        </a:p>
      </dgm:t>
    </dgm:pt>
    <dgm:pt modelId="{75EA1C29-FEF7-42D7-9980-CE484A70BB61}" type="sibTrans" cxnId="{ED159DDD-F187-44CE-9EF6-D6B807A4ED5B}">
      <dgm:prSet/>
      <dgm:spPr/>
      <dgm:t>
        <a:bodyPr/>
        <a:lstStyle/>
        <a:p>
          <a:endParaRPr lang="en-US"/>
        </a:p>
      </dgm:t>
    </dgm:pt>
    <dgm:pt modelId="{7B35FE45-16EF-45F5-84D9-2B60E5799686}" type="parTrans" cxnId="{ED159DDD-F187-44CE-9EF6-D6B807A4ED5B}">
      <dgm:prSet/>
      <dgm:spPr/>
      <dgm:t>
        <a:bodyPr/>
        <a:lstStyle/>
        <a:p>
          <a:endParaRPr lang="en-US"/>
        </a:p>
      </dgm:t>
    </dgm:pt>
    <dgm:pt modelId="{3D8E3A10-3216-40B4-BFEE-7EED73655635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Pvwn`v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I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hvMv‡bi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g‡a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mgZvweavb</a:t>
          </a:r>
          <a:endParaRPr lang="en-US" sz="1800" dirty="0"/>
        </a:p>
      </dgm:t>
    </dgm:pt>
    <dgm:pt modelId="{703AF5F4-A8B9-4F00-A6B5-1B49B6564197}" type="sibTrans" cxnId="{348CA997-BB7E-4143-B75B-5B876D102621}">
      <dgm:prSet/>
      <dgm:spPr/>
      <dgm:t>
        <a:bodyPr/>
        <a:lstStyle/>
        <a:p>
          <a:endParaRPr lang="en-US"/>
        </a:p>
      </dgm:t>
    </dgm:pt>
    <dgm:pt modelId="{A0E290C6-D9A1-4A84-A95B-C7CE64C51A78}" type="parTrans" cxnId="{348CA997-BB7E-4143-B75B-5B876D102621}">
      <dgm:prSet/>
      <dgm:spPr/>
      <dgm:t>
        <a:bodyPr/>
        <a:lstStyle/>
        <a:p>
          <a:endParaRPr lang="en-US"/>
        </a:p>
      </dgm:t>
    </dgm:pt>
    <dgm:pt modelId="{9AFB5203-4E86-4005-ABE3-1943D71908C7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Dc‡hvM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1800" dirty="0"/>
        </a:p>
      </dgm:t>
    </dgm:pt>
    <dgm:pt modelId="{A1814313-1818-4AD5-B045-851090B21CA0}" type="sibTrans" cxnId="{61F5CF54-CD52-40A7-A7F8-FAF6C8927884}">
      <dgm:prSet/>
      <dgm:spPr/>
      <dgm:t>
        <a:bodyPr/>
        <a:lstStyle/>
        <a:p>
          <a:endParaRPr lang="en-US"/>
        </a:p>
      </dgm:t>
    </dgm:pt>
    <dgm:pt modelId="{FEC5B505-AE2C-455C-801C-07607B9ED305}" type="parTrans" cxnId="{61F5CF54-CD52-40A7-A7F8-FAF6C8927884}">
      <dgm:prSet/>
      <dgm:spPr/>
      <dgm:t>
        <a:bodyPr/>
        <a:lstStyle/>
        <a:p>
          <a:endParaRPr lang="en-US"/>
        </a:p>
      </dgm:t>
    </dgm:pt>
    <dgm:pt modelId="{95688958-852E-40BD-ACB9-8930F419B627}" type="pres">
      <dgm:prSet presAssocID="{AB1791B8-F714-4A1E-B99A-6B89CB7C5B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8C3C25-D88C-4FB0-BF59-414B8734CA03}" type="pres">
      <dgm:prSet presAssocID="{284C230A-164F-462F-801F-CB3830B37F86}" presName="thickLine" presStyleLbl="alignNode1" presStyleIdx="0" presStyleCnt="2"/>
      <dgm:spPr/>
    </dgm:pt>
    <dgm:pt modelId="{7A7C8B2B-04A0-45C2-8933-C55DFA6F1521}" type="pres">
      <dgm:prSet presAssocID="{284C230A-164F-462F-801F-CB3830B37F86}" presName="horz1" presStyleCnt="0"/>
      <dgm:spPr/>
    </dgm:pt>
    <dgm:pt modelId="{2F1EE3AB-C8E0-439B-BD35-201128CBBF47}" type="pres">
      <dgm:prSet presAssocID="{284C230A-164F-462F-801F-CB3830B37F86}" presName="tx1" presStyleLbl="revTx" presStyleIdx="0" presStyleCnt="15"/>
      <dgm:spPr/>
      <dgm:t>
        <a:bodyPr/>
        <a:lstStyle/>
        <a:p>
          <a:endParaRPr lang="en-US"/>
        </a:p>
      </dgm:t>
    </dgm:pt>
    <dgm:pt modelId="{B498C8B8-E8D8-4046-B418-61973792F9CC}" type="pres">
      <dgm:prSet presAssocID="{284C230A-164F-462F-801F-CB3830B37F86}" presName="vert1" presStyleCnt="0"/>
      <dgm:spPr/>
    </dgm:pt>
    <dgm:pt modelId="{813788A8-8EDE-4C00-A700-89AEF1E55E64}" type="pres">
      <dgm:prSet presAssocID="{9AFB5203-4E86-4005-ABE3-1943D71908C7}" presName="vertSpace2a" presStyleCnt="0"/>
      <dgm:spPr/>
    </dgm:pt>
    <dgm:pt modelId="{72C1AFBE-AAF8-4DA3-ACB6-981233992FEC}" type="pres">
      <dgm:prSet presAssocID="{9AFB5203-4E86-4005-ABE3-1943D71908C7}" presName="horz2" presStyleCnt="0"/>
      <dgm:spPr/>
    </dgm:pt>
    <dgm:pt modelId="{900ABC4F-8428-4767-8703-4168C28EC6EE}" type="pres">
      <dgm:prSet presAssocID="{9AFB5203-4E86-4005-ABE3-1943D71908C7}" presName="horzSpace2" presStyleCnt="0"/>
      <dgm:spPr/>
    </dgm:pt>
    <dgm:pt modelId="{7249A621-FE9F-4AE6-B898-96A9DBCA79AD}" type="pres">
      <dgm:prSet presAssocID="{9AFB5203-4E86-4005-ABE3-1943D71908C7}" presName="tx2" presStyleLbl="revTx" presStyleIdx="1" presStyleCnt="15"/>
      <dgm:spPr/>
      <dgm:t>
        <a:bodyPr/>
        <a:lstStyle/>
        <a:p>
          <a:endParaRPr lang="en-US"/>
        </a:p>
      </dgm:t>
    </dgm:pt>
    <dgm:pt modelId="{A43CDB32-C8F8-4F89-833C-AC9C68D93732}" type="pres">
      <dgm:prSet presAssocID="{9AFB5203-4E86-4005-ABE3-1943D71908C7}" presName="vert2" presStyleCnt="0"/>
      <dgm:spPr/>
    </dgm:pt>
    <dgm:pt modelId="{AB4CF2CD-3D4C-4B32-8D1A-6ED21B73AB4E}" type="pres">
      <dgm:prSet presAssocID="{9AFB5203-4E86-4005-ABE3-1943D71908C7}" presName="thinLine2b" presStyleLbl="callout" presStyleIdx="0" presStyleCnt="13"/>
      <dgm:spPr/>
    </dgm:pt>
    <dgm:pt modelId="{228BEEEB-603A-4615-B28F-B956FDE4A4BA}" type="pres">
      <dgm:prSet presAssocID="{9AFB5203-4E86-4005-ABE3-1943D71908C7}" presName="vertSpace2b" presStyleCnt="0"/>
      <dgm:spPr/>
    </dgm:pt>
    <dgm:pt modelId="{5C53F89B-669D-446B-83E4-EDE913EEC9A7}" type="pres">
      <dgm:prSet presAssocID="{3D8E3A10-3216-40B4-BFEE-7EED73655635}" presName="horz2" presStyleCnt="0"/>
      <dgm:spPr/>
    </dgm:pt>
    <dgm:pt modelId="{F57AC998-95E0-4D22-8243-BF8AF0D9F8BC}" type="pres">
      <dgm:prSet presAssocID="{3D8E3A10-3216-40B4-BFEE-7EED73655635}" presName="horzSpace2" presStyleCnt="0"/>
      <dgm:spPr/>
    </dgm:pt>
    <dgm:pt modelId="{FD32978E-567C-4BFB-A738-43BCF84AC964}" type="pres">
      <dgm:prSet presAssocID="{3D8E3A10-3216-40B4-BFEE-7EED73655635}" presName="tx2" presStyleLbl="revTx" presStyleIdx="2" presStyleCnt="15"/>
      <dgm:spPr/>
      <dgm:t>
        <a:bodyPr/>
        <a:lstStyle/>
        <a:p>
          <a:endParaRPr lang="en-US"/>
        </a:p>
      </dgm:t>
    </dgm:pt>
    <dgm:pt modelId="{D61355AA-9F4D-47E6-AD54-BB88080846BC}" type="pres">
      <dgm:prSet presAssocID="{3D8E3A10-3216-40B4-BFEE-7EED73655635}" presName="vert2" presStyleCnt="0"/>
      <dgm:spPr/>
    </dgm:pt>
    <dgm:pt modelId="{9FB2AE54-E081-4E25-ADDA-413B44844576}" type="pres">
      <dgm:prSet presAssocID="{3D8E3A10-3216-40B4-BFEE-7EED73655635}" presName="thinLine2b" presStyleLbl="callout" presStyleIdx="1" presStyleCnt="13"/>
      <dgm:spPr/>
    </dgm:pt>
    <dgm:pt modelId="{3A338BB7-A32A-4A7D-ACE5-63A3870850A5}" type="pres">
      <dgm:prSet presAssocID="{3D8E3A10-3216-40B4-BFEE-7EED73655635}" presName="vertSpace2b" presStyleCnt="0"/>
      <dgm:spPr/>
    </dgm:pt>
    <dgm:pt modelId="{9DE29251-6DBA-450E-9954-7EDAD49B51F8}" type="pres">
      <dgm:prSet presAssocID="{E4942031-698B-443A-8B8F-FFCD57DB8506}" presName="horz2" presStyleCnt="0"/>
      <dgm:spPr/>
    </dgm:pt>
    <dgm:pt modelId="{9A2E2B9C-9BC6-4BE9-9EDE-D0600AB45A6A}" type="pres">
      <dgm:prSet presAssocID="{E4942031-698B-443A-8B8F-FFCD57DB8506}" presName="horzSpace2" presStyleCnt="0"/>
      <dgm:spPr/>
    </dgm:pt>
    <dgm:pt modelId="{60B04BBC-238C-4CFF-AA88-50D6C92F84A1}" type="pres">
      <dgm:prSet presAssocID="{E4942031-698B-443A-8B8F-FFCD57DB8506}" presName="tx2" presStyleLbl="revTx" presStyleIdx="3" presStyleCnt="15"/>
      <dgm:spPr/>
      <dgm:t>
        <a:bodyPr/>
        <a:lstStyle/>
        <a:p>
          <a:endParaRPr lang="en-US"/>
        </a:p>
      </dgm:t>
    </dgm:pt>
    <dgm:pt modelId="{0C87D13F-0A9C-4181-909C-CB5AD0F69404}" type="pres">
      <dgm:prSet presAssocID="{E4942031-698B-443A-8B8F-FFCD57DB8506}" presName="vert2" presStyleCnt="0"/>
      <dgm:spPr/>
    </dgm:pt>
    <dgm:pt modelId="{CB83017A-7F98-43B7-AD45-5E99EB5B44D2}" type="pres">
      <dgm:prSet presAssocID="{E4942031-698B-443A-8B8F-FFCD57DB8506}" presName="thinLine2b" presStyleLbl="callout" presStyleIdx="2" presStyleCnt="13"/>
      <dgm:spPr/>
    </dgm:pt>
    <dgm:pt modelId="{026D88BD-A85D-4C8B-8AD2-85BD7BA71198}" type="pres">
      <dgm:prSet presAssocID="{E4942031-698B-443A-8B8F-FFCD57DB8506}" presName="vertSpace2b" presStyleCnt="0"/>
      <dgm:spPr/>
    </dgm:pt>
    <dgm:pt modelId="{8BBC36FE-A6E5-4097-8054-6BF7DBBA7673}" type="pres">
      <dgm:prSet presAssocID="{C50B4013-9F12-4090-88AF-8D763B58C05F}" presName="horz2" presStyleCnt="0"/>
      <dgm:spPr/>
    </dgm:pt>
    <dgm:pt modelId="{067E9A40-D297-466B-BB6B-B73DE262E796}" type="pres">
      <dgm:prSet presAssocID="{C50B4013-9F12-4090-88AF-8D763B58C05F}" presName="horzSpace2" presStyleCnt="0"/>
      <dgm:spPr/>
    </dgm:pt>
    <dgm:pt modelId="{0772F04A-0902-408D-B3EB-A5FFD65DB63C}" type="pres">
      <dgm:prSet presAssocID="{C50B4013-9F12-4090-88AF-8D763B58C05F}" presName="tx2" presStyleLbl="revTx" presStyleIdx="4" presStyleCnt="15"/>
      <dgm:spPr/>
      <dgm:t>
        <a:bodyPr/>
        <a:lstStyle/>
        <a:p>
          <a:endParaRPr lang="en-US"/>
        </a:p>
      </dgm:t>
    </dgm:pt>
    <dgm:pt modelId="{4C7B9E69-7209-44AE-B435-4E7727EE9189}" type="pres">
      <dgm:prSet presAssocID="{C50B4013-9F12-4090-88AF-8D763B58C05F}" presName="vert2" presStyleCnt="0"/>
      <dgm:spPr/>
    </dgm:pt>
    <dgm:pt modelId="{AB07A91D-11B9-4C22-A0D1-74BDCA38FC22}" type="pres">
      <dgm:prSet presAssocID="{C50B4013-9F12-4090-88AF-8D763B58C05F}" presName="thinLine2b" presStyleLbl="callout" presStyleIdx="3" presStyleCnt="13"/>
      <dgm:spPr/>
    </dgm:pt>
    <dgm:pt modelId="{820E9ECF-A38F-4424-93E1-AE621E4611D1}" type="pres">
      <dgm:prSet presAssocID="{C50B4013-9F12-4090-88AF-8D763B58C05F}" presName="vertSpace2b" presStyleCnt="0"/>
      <dgm:spPr/>
    </dgm:pt>
    <dgm:pt modelId="{9ED8FCEA-1751-47AE-BE4B-ECD8199955FD}" type="pres">
      <dgm:prSet presAssocID="{D0279F6A-72FF-4BCA-A967-602A162E77EE}" presName="horz2" presStyleCnt="0"/>
      <dgm:spPr/>
    </dgm:pt>
    <dgm:pt modelId="{8E369EDE-704A-4B50-97D1-90A296246E78}" type="pres">
      <dgm:prSet presAssocID="{D0279F6A-72FF-4BCA-A967-602A162E77EE}" presName="horzSpace2" presStyleCnt="0"/>
      <dgm:spPr/>
    </dgm:pt>
    <dgm:pt modelId="{933E651F-EFBB-46A9-BB03-0E7B856C2489}" type="pres">
      <dgm:prSet presAssocID="{D0279F6A-72FF-4BCA-A967-602A162E77EE}" presName="tx2" presStyleLbl="revTx" presStyleIdx="5" presStyleCnt="15"/>
      <dgm:spPr/>
      <dgm:t>
        <a:bodyPr/>
        <a:lstStyle/>
        <a:p>
          <a:endParaRPr lang="en-US"/>
        </a:p>
      </dgm:t>
    </dgm:pt>
    <dgm:pt modelId="{F0389E18-1EC2-4602-803C-78AC41554D2F}" type="pres">
      <dgm:prSet presAssocID="{D0279F6A-72FF-4BCA-A967-602A162E77EE}" presName="vert2" presStyleCnt="0"/>
      <dgm:spPr/>
    </dgm:pt>
    <dgm:pt modelId="{7E443977-E74A-4544-BEA4-3E95BBB399A6}" type="pres">
      <dgm:prSet presAssocID="{D0279F6A-72FF-4BCA-A967-602A162E77EE}" presName="thinLine2b" presStyleLbl="callout" presStyleIdx="4" presStyleCnt="13"/>
      <dgm:spPr/>
    </dgm:pt>
    <dgm:pt modelId="{3D1206D2-C9C6-4627-B8B6-F17C93A4D0E8}" type="pres">
      <dgm:prSet presAssocID="{D0279F6A-72FF-4BCA-A967-602A162E77EE}" presName="vertSpace2b" presStyleCnt="0"/>
      <dgm:spPr/>
    </dgm:pt>
    <dgm:pt modelId="{1876E14F-A5C7-438F-A89D-C164DC4B8377}" type="pres">
      <dgm:prSet presAssocID="{8F3CB90F-A7B0-4DE3-BD82-6FDF5293B676}" presName="horz2" presStyleCnt="0"/>
      <dgm:spPr/>
    </dgm:pt>
    <dgm:pt modelId="{634A3820-A0A4-49A8-9CEC-934D8571571A}" type="pres">
      <dgm:prSet presAssocID="{8F3CB90F-A7B0-4DE3-BD82-6FDF5293B676}" presName="horzSpace2" presStyleCnt="0"/>
      <dgm:spPr/>
    </dgm:pt>
    <dgm:pt modelId="{ABB7CAC0-F537-4BDA-A3CD-038EC76BE552}" type="pres">
      <dgm:prSet presAssocID="{8F3CB90F-A7B0-4DE3-BD82-6FDF5293B676}" presName="tx2" presStyleLbl="revTx" presStyleIdx="6" presStyleCnt="15"/>
      <dgm:spPr/>
      <dgm:t>
        <a:bodyPr/>
        <a:lstStyle/>
        <a:p>
          <a:endParaRPr lang="en-US"/>
        </a:p>
      </dgm:t>
    </dgm:pt>
    <dgm:pt modelId="{4CCA5DD9-1FAB-40F5-BEBA-A66716477F05}" type="pres">
      <dgm:prSet presAssocID="{8F3CB90F-A7B0-4DE3-BD82-6FDF5293B676}" presName="vert2" presStyleCnt="0"/>
      <dgm:spPr/>
    </dgm:pt>
    <dgm:pt modelId="{804D8EB1-78EE-4A15-BC24-EE77B314F36D}" type="pres">
      <dgm:prSet presAssocID="{8F3CB90F-A7B0-4DE3-BD82-6FDF5293B676}" presName="thinLine2b" presStyleLbl="callout" presStyleIdx="5" presStyleCnt="13"/>
      <dgm:spPr/>
    </dgm:pt>
    <dgm:pt modelId="{A4AB167D-75F1-4576-916C-D42A66DE64CD}" type="pres">
      <dgm:prSet presAssocID="{8F3CB90F-A7B0-4DE3-BD82-6FDF5293B676}" presName="vertSpace2b" presStyleCnt="0"/>
      <dgm:spPr/>
    </dgm:pt>
    <dgm:pt modelId="{C66FDAA9-0036-4AF8-B573-E09E9E2727CC}" type="pres">
      <dgm:prSet presAssocID="{00B258F8-C5D3-47B4-85A8-727F9B8E1D5F}" presName="thickLine" presStyleLbl="alignNode1" presStyleIdx="1" presStyleCnt="2"/>
      <dgm:spPr/>
    </dgm:pt>
    <dgm:pt modelId="{071BD558-C40D-475B-923E-68D717D3B96E}" type="pres">
      <dgm:prSet presAssocID="{00B258F8-C5D3-47B4-85A8-727F9B8E1D5F}" presName="horz1" presStyleCnt="0"/>
      <dgm:spPr/>
    </dgm:pt>
    <dgm:pt modelId="{875D272A-D1C8-4A4B-88DB-965D2EA70E70}" type="pres">
      <dgm:prSet presAssocID="{00B258F8-C5D3-47B4-85A8-727F9B8E1D5F}" presName="tx1" presStyleLbl="revTx" presStyleIdx="7" presStyleCnt="15"/>
      <dgm:spPr/>
      <dgm:t>
        <a:bodyPr/>
        <a:lstStyle/>
        <a:p>
          <a:endParaRPr lang="en-US"/>
        </a:p>
      </dgm:t>
    </dgm:pt>
    <dgm:pt modelId="{10C0F19D-DC74-4F84-9174-BBB7908A91ED}" type="pres">
      <dgm:prSet presAssocID="{00B258F8-C5D3-47B4-85A8-727F9B8E1D5F}" presName="vert1" presStyleCnt="0"/>
      <dgm:spPr/>
    </dgm:pt>
    <dgm:pt modelId="{7B7E832A-8A7C-4E9D-9EC9-C74E2AC6E40C}" type="pres">
      <dgm:prSet presAssocID="{1980FD18-D267-4D5C-B182-468E459248DF}" presName="vertSpace2a" presStyleCnt="0"/>
      <dgm:spPr/>
    </dgm:pt>
    <dgm:pt modelId="{24D29B10-4B60-4A78-91F7-37CC38335B5C}" type="pres">
      <dgm:prSet presAssocID="{1980FD18-D267-4D5C-B182-468E459248DF}" presName="horz2" presStyleCnt="0"/>
      <dgm:spPr/>
    </dgm:pt>
    <dgm:pt modelId="{60A9713F-2ED1-4B0C-9B53-0905DDF199F9}" type="pres">
      <dgm:prSet presAssocID="{1980FD18-D267-4D5C-B182-468E459248DF}" presName="horzSpace2" presStyleCnt="0"/>
      <dgm:spPr/>
    </dgm:pt>
    <dgm:pt modelId="{6B4118CA-A0B8-438C-A170-B86303F1B85D}" type="pres">
      <dgm:prSet presAssocID="{1980FD18-D267-4D5C-B182-468E459248DF}" presName="tx2" presStyleLbl="revTx" presStyleIdx="8" presStyleCnt="15"/>
      <dgm:spPr/>
      <dgm:t>
        <a:bodyPr/>
        <a:lstStyle/>
        <a:p>
          <a:endParaRPr lang="en-US"/>
        </a:p>
      </dgm:t>
    </dgm:pt>
    <dgm:pt modelId="{E2721DD5-B69D-4DA2-8F7D-A5C7EA042944}" type="pres">
      <dgm:prSet presAssocID="{1980FD18-D267-4D5C-B182-468E459248DF}" presName="vert2" presStyleCnt="0"/>
      <dgm:spPr/>
    </dgm:pt>
    <dgm:pt modelId="{D0DE2AA6-8C82-472F-A285-F5F9BE50EEDE}" type="pres">
      <dgm:prSet presAssocID="{1980FD18-D267-4D5C-B182-468E459248DF}" presName="thinLine2b" presStyleLbl="callout" presStyleIdx="6" presStyleCnt="13"/>
      <dgm:spPr/>
    </dgm:pt>
    <dgm:pt modelId="{D042F959-DBB0-416C-B85A-8D05248F309E}" type="pres">
      <dgm:prSet presAssocID="{1980FD18-D267-4D5C-B182-468E459248DF}" presName="vertSpace2b" presStyleCnt="0"/>
      <dgm:spPr/>
    </dgm:pt>
    <dgm:pt modelId="{0504C9DE-BBD0-4370-90B2-FCD25C9758D3}" type="pres">
      <dgm:prSet presAssocID="{65693ED7-26EE-4BCE-86E6-DAFE63B4E537}" presName="horz2" presStyleCnt="0"/>
      <dgm:spPr/>
    </dgm:pt>
    <dgm:pt modelId="{A3583F64-CB9C-4F3B-99EB-6D66767891D7}" type="pres">
      <dgm:prSet presAssocID="{65693ED7-26EE-4BCE-86E6-DAFE63B4E537}" presName="horzSpace2" presStyleCnt="0"/>
      <dgm:spPr/>
    </dgm:pt>
    <dgm:pt modelId="{76574708-2839-496A-9C4F-048AE4C903C0}" type="pres">
      <dgm:prSet presAssocID="{65693ED7-26EE-4BCE-86E6-DAFE63B4E537}" presName="tx2" presStyleLbl="revTx" presStyleIdx="9" presStyleCnt="15"/>
      <dgm:spPr/>
      <dgm:t>
        <a:bodyPr/>
        <a:lstStyle/>
        <a:p>
          <a:endParaRPr lang="en-US"/>
        </a:p>
      </dgm:t>
    </dgm:pt>
    <dgm:pt modelId="{C2AD0A67-356B-4C71-91A9-98839CA69679}" type="pres">
      <dgm:prSet presAssocID="{65693ED7-26EE-4BCE-86E6-DAFE63B4E537}" presName="vert2" presStyleCnt="0"/>
      <dgm:spPr/>
    </dgm:pt>
    <dgm:pt modelId="{1F339EDB-6F32-4069-A311-0CBA8D7E0629}" type="pres">
      <dgm:prSet presAssocID="{65693ED7-26EE-4BCE-86E6-DAFE63B4E537}" presName="thinLine2b" presStyleLbl="callout" presStyleIdx="7" presStyleCnt="13"/>
      <dgm:spPr/>
    </dgm:pt>
    <dgm:pt modelId="{2F033B53-0F90-4102-9CDC-EADC566C833E}" type="pres">
      <dgm:prSet presAssocID="{65693ED7-26EE-4BCE-86E6-DAFE63B4E537}" presName="vertSpace2b" presStyleCnt="0"/>
      <dgm:spPr/>
    </dgm:pt>
    <dgm:pt modelId="{9D383FC6-11C8-4AFD-BE37-B487BA1D940D}" type="pres">
      <dgm:prSet presAssocID="{B15F1EFF-229D-45BE-BDF3-5C8B406E2451}" presName="horz2" presStyleCnt="0"/>
      <dgm:spPr/>
    </dgm:pt>
    <dgm:pt modelId="{4CBE0A76-051F-4D22-B306-E7CFA3F69F62}" type="pres">
      <dgm:prSet presAssocID="{B15F1EFF-229D-45BE-BDF3-5C8B406E2451}" presName="horzSpace2" presStyleCnt="0"/>
      <dgm:spPr/>
    </dgm:pt>
    <dgm:pt modelId="{496CD70D-EF2E-4CF9-A596-12009904C224}" type="pres">
      <dgm:prSet presAssocID="{B15F1EFF-229D-45BE-BDF3-5C8B406E2451}" presName="tx2" presStyleLbl="revTx" presStyleIdx="10" presStyleCnt="15"/>
      <dgm:spPr/>
      <dgm:t>
        <a:bodyPr/>
        <a:lstStyle/>
        <a:p>
          <a:endParaRPr lang="en-US"/>
        </a:p>
      </dgm:t>
    </dgm:pt>
    <dgm:pt modelId="{E5EEA8B0-3BB7-41CA-A150-97395B1800E9}" type="pres">
      <dgm:prSet presAssocID="{B15F1EFF-229D-45BE-BDF3-5C8B406E2451}" presName="vert2" presStyleCnt="0"/>
      <dgm:spPr/>
    </dgm:pt>
    <dgm:pt modelId="{E57677F0-60BE-49BB-B331-035948FFF22E}" type="pres">
      <dgm:prSet presAssocID="{B15F1EFF-229D-45BE-BDF3-5C8B406E2451}" presName="thinLine2b" presStyleLbl="callout" presStyleIdx="8" presStyleCnt="13"/>
      <dgm:spPr/>
    </dgm:pt>
    <dgm:pt modelId="{F25AF38D-851A-4CB1-9163-1DAAF38363CE}" type="pres">
      <dgm:prSet presAssocID="{B15F1EFF-229D-45BE-BDF3-5C8B406E2451}" presName="vertSpace2b" presStyleCnt="0"/>
      <dgm:spPr/>
    </dgm:pt>
    <dgm:pt modelId="{3181FA52-D4C4-4F03-BB7F-C8E1D015F757}" type="pres">
      <dgm:prSet presAssocID="{E69E901B-FA69-46A4-93C5-B4C8ED3D0034}" presName="horz2" presStyleCnt="0"/>
      <dgm:spPr/>
    </dgm:pt>
    <dgm:pt modelId="{9DF319D4-FD11-4F3C-9DF5-57EA6D18787A}" type="pres">
      <dgm:prSet presAssocID="{E69E901B-FA69-46A4-93C5-B4C8ED3D0034}" presName="horzSpace2" presStyleCnt="0"/>
      <dgm:spPr/>
    </dgm:pt>
    <dgm:pt modelId="{43FCFA3A-D4AA-471A-9279-77410F1CC95C}" type="pres">
      <dgm:prSet presAssocID="{E69E901B-FA69-46A4-93C5-B4C8ED3D0034}" presName="tx2" presStyleLbl="revTx" presStyleIdx="11" presStyleCnt="15"/>
      <dgm:spPr/>
      <dgm:t>
        <a:bodyPr/>
        <a:lstStyle/>
        <a:p>
          <a:endParaRPr lang="en-US"/>
        </a:p>
      </dgm:t>
    </dgm:pt>
    <dgm:pt modelId="{5B584BE9-16E1-48DB-8DF3-07EC746EE550}" type="pres">
      <dgm:prSet presAssocID="{E69E901B-FA69-46A4-93C5-B4C8ED3D0034}" presName="vert2" presStyleCnt="0"/>
      <dgm:spPr/>
    </dgm:pt>
    <dgm:pt modelId="{103AFB04-2E88-4E11-A211-B8AE8078F771}" type="pres">
      <dgm:prSet presAssocID="{E69E901B-FA69-46A4-93C5-B4C8ED3D0034}" presName="thinLine2b" presStyleLbl="callout" presStyleIdx="9" presStyleCnt="13"/>
      <dgm:spPr/>
    </dgm:pt>
    <dgm:pt modelId="{139A3D9A-2716-4816-8296-F2D51632E7B7}" type="pres">
      <dgm:prSet presAssocID="{E69E901B-FA69-46A4-93C5-B4C8ED3D0034}" presName="vertSpace2b" presStyleCnt="0"/>
      <dgm:spPr/>
    </dgm:pt>
    <dgm:pt modelId="{6815C6B2-5CBC-4910-91D2-3E00239CF9E3}" type="pres">
      <dgm:prSet presAssocID="{279DD1AB-7FA6-4341-8296-8D1444200B18}" presName="horz2" presStyleCnt="0"/>
      <dgm:spPr/>
    </dgm:pt>
    <dgm:pt modelId="{89AA50F8-0C50-4001-82DD-EFE31273462B}" type="pres">
      <dgm:prSet presAssocID="{279DD1AB-7FA6-4341-8296-8D1444200B18}" presName="horzSpace2" presStyleCnt="0"/>
      <dgm:spPr/>
    </dgm:pt>
    <dgm:pt modelId="{1073C4BD-F423-4A5D-B372-1672C11E601C}" type="pres">
      <dgm:prSet presAssocID="{279DD1AB-7FA6-4341-8296-8D1444200B18}" presName="tx2" presStyleLbl="revTx" presStyleIdx="12" presStyleCnt="15"/>
      <dgm:spPr/>
      <dgm:t>
        <a:bodyPr/>
        <a:lstStyle/>
        <a:p>
          <a:endParaRPr lang="en-US"/>
        </a:p>
      </dgm:t>
    </dgm:pt>
    <dgm:pt modelId="{AB09476A-01D0-462C-9926-8A45AA23C92F}" type="pres">
      <dgm:prSet presAssocID="{279DD1AB-7FA6-4341-8296-8D1444200B18}" presName="vert2" presStyleCnt="0"/>
      <dgm:spPr/>
    </dgm:pt>
    <dgm:pt modelId="{E13A2D3F-582F-4722-921F-8D9FAF4FB1AF}" type="pres">
      <dgm:prSet presAssocID="{279DD1AB-7FA6-4341-8296-8D1444200B18}" presName="thinLine2b" presStyleLbl="callout" presStyleIdx="10" presStyleCnt="13"/>
      <dgm:spPr/>
    </dgm:pt>
    <dgm:pt modelId="{62A42B1B-132A-4175-8FC4-41200FFDB8C6}" type="pres">
      <dgm:prSet presAssocID="{279DD1AB-7FA6-4341-8296-8D1444200B18}" presName="vertSpace2b" presStyleCnt="0"/>
      <dgm:spPr/>
    </dgm:pt>
    <dgm:pt modelId="{187C4315-B1F3-4E19-9AE4-C557B6692E2B}" type="pres">
      <dgm:prSet presAssocID="{8C3E24CD-D9D3-4771-9535-3847FAE3A4CA}" presName="horz2" presStyleCnt="0"/>
      <dgm:spPr/>
    </dgm:pt>
    <dgm:pt modelId="{054438B4-E4B9-4D57-B008-9F6D3B33B459}" type="pres">
      <dgm:prSet presAssocID="{8C3E24CD-D9D3-4771-9535-3847FAE3A4CA}" presName="horzSpace2" presStyleCnt="0"/>
      <dgm:spPr/>
    </dgm:pt>
    <dgm:pt modelId="{7867D049-1ECE-46D9-92A5-0FB74160008B}" type="pres">
      <dgm:prSet presAssocID="{8C3E24CD-D9D3-4771-9535-3847FAE3A4CA}" presName="tx2" presStyleLbl="revTx" presStyleIdx="13" presStyleCnt="15"/>
      <dgm:spPr/>
      <dgm:t>
        <a:bodyPr/>
        <a:lstStyle/>
        <a:p>
          <a:endParaRPr lang="en-US"/>
        </a:p>
      </dgm:t>
    </dgm:pt>
    <dgm:pt modelId="{A89AA631-5FDD-488F-8B61-4C8E494BDE9E}" type="pres">
      <dgm:prSet presAssocID="{8C3E24CD-D9D3-4771-9535-3847FAE3A4CA}" presName="vert2" presStyleCnt="0"/>
      <dgm:spPr/>
    </dgm:pt>
    <dgm:pt modelId="{B198AD8A-BB2A-45C3-B162-A565ED98AE86}" type="pres">
      <dgm:prSet presAssocID="{8C3E24CD-D9D3-4771-9535-3847FAE3A4CA}" presName="thinLine2b" presStyleLbl="callout" presStyleIdx="11" presStyleCnt="13"/>
      <dgm:spPr/>
    </dgm:pt>
    <dgm:pt modelId="{921C1B33-678E-40A3-8D5D-6880A4954686}" type="pres">
      <dgm:prSet presAssocID="{8C3E24CD-D9D3-4771-9535-3847FAE3A4CA}" presName="vertSpace2b" presStyleCnt="0"/>
      <dgm:spPr/>
    </dgm:pt>
    <dgm:pt modelId="{4AF1126A-FB26-4A9E-9C4E-C57855DF1AE2}" type="pres">
      <dgm:prSet presAssocID="{4AC8A258-6841-4F89-95E9-B12D52B3AA0B}" presName="horz2" presStyleCnt="0"/>
      <dgm:spPr/>
    </dgm:pt>
    <dgm:pt modelId="{2CAE61AE-B83A-4C4D-AE80-6FF8F77DFC71}" type="pres">
      <dgm:prSet presAssocID="{4AC8A258-6841-4F89-95E9-B12D52B3AA0B}" presName="horzSpace2" presStyleCnt="0"/>
      <dgm:spPr/>
    </dgm:pt>
    <dgm:pt modelId="{52D683D8-CC74-4C11-A649-9E58C1F33D70}" type="pres">
      <dgm:prSet presAssocID="{4AC8A258-6841-4F89-95E9-B12D52B3AA0B}" presName="tx2" presStyleLbl="revTx" presStyleIdx="14" presStyleCnt="15"/>
      <dgm:spPr/>
      <dgm:t>
        <a:bodyPr/>
        <a:lstStyle/>
        <a:p>
          <a:endParaRPr lang="en-US"/>
        </a:p>
      </dgm:t>
    </dgm:pt>
    <dgm:pt modelId="{EA4AB1DD-7CAD-493E-B802-473D8A593FE2}" type="pres">
      <dgm:prSet presAssocID="{4AC8A258-6841-4F89-95E9-B12D52B3AA0B}" presName="vert2" presStyleCnt="0"/>
      <dgm:spPr/>
    </dgm:pt>
    <dgm:pt modelId="{47C11477-784C-4A21-AA71-2C15B3D1544D}" type="pres">
      <dgm:prSet presAssocID="{4AC8A258-6841-4F89-95E9-B12D52B3AA0B}" presName="thinLine2b" presStyleLbl="callout" presStyleIdx="12" presStyleCnt="13"/>
      <dgm:spPr/>
    </dgm:pt>
    <dgm:pt modelId="{5E50CA2A-FCE6-4B67-863B-B89FA8DCC1EA}" type="pres">
      <dgm:prSet presAssocID="{4AC8A258-6841-4F89-95E9-B12D52B3AA0B}" presName="vertSpace2b" presStyleCnt="0"/>
      <dgm:spPr/>
    </dgm:pt>
  </dgm:ptLst>
  <dgm:cxnLst>
    <dgm:cxn modelId="{4B73171C-4957-4EA8-AE7A-E9A6A158941F}" type="presOf" srcId="{65693ED7-26EE-4BCE-86E6-DAFE63B4E537}" destId="{76574708-2839-496A-9C4F-048AE4C903C0}" srcOrd="0" destOrd="0" presId="urn:microsoft.com/office/officeart/2008/layout/LinedList"/>
    <dgm:cxn modelId="{C36B10C4-D026-44F0-8EBA-756F4C3DC082}" srcId="{AB1791B8-F714-4A1E-B99A-6B89CB7C5BBC}" destId="{284C230A-164F-462F-801F-CB3830B37F86}" srcOrd="0" destOrd="0" parTransId="{DBB15430-432D-486B-9D5A-1281DB3A7D2E}" sibTransId="{062710D2-F9B9-4672-B4FD-324D4A171F6D}"/>
    <dgm:cxn modelId="{02C2B02D-4D3C-4567-879B-66905569E67E}" srcId="{284C230A-164F-462F-801F-CB3830B37F86}" destId="{D0279F6A-72FF-4BCA-A967-602A162E77EE}" srcOrd="4" destOrd="0" parTransId="{6C567A61-F276-48F2-8A19-A84AF4554BE2}" sibTransId="{6D5348A3-60CC-4940-8AC6-338DA1EC6DEC}"/>
    <dgm:cxn modelId="{21B08D73-2763-4697-A65E-DEFBA2A4461F}" srcId="{284C230A-164F-462F-801F-CB3830B37F86}" destId="{C50B4013-9F12-4090-88AF-8D763B58C05F}" srcOrd="3" destOrd="0" parTransId="{3D883E75-E45C-4B94-A00E-AB57FC95F78A}" sibTransId="{38E33890-2675-47C8-8D91-17D2370FE468}"/>
    <dgm:cxn modelId="{FD711058-7BAE-4610-9C12-5CD85F0F7D9D}" type="presOf" srcId="{9AFB5203-4E86-4005-ABE3-1943D71908C7}" destId="{7249A621-FE9F-4AE6-B898-96A9DBCA79AD}" srcOrd="0" destOrd="0" presId="urn:microsoft.com/office/officeart/2008/layout/LinedList"/>
    <dgm:cxn modelId="{1C773F76-C40F-43F7-A2B1-19095FB57A2C}" type="presOf" srcId="{3D8E3A10-3216-40B4-BFEE-7EED73655635}" destId="{FD32978E-567C-4BFB-A738-43BCF84AC964}" srcOrd="0" destOrd="0" presId="urn:microsoft.com/office/officeart/2008/layout/LinedList"/>
    <dgm:cxn modelId="{FEEC7A8A-48A1-4DD2-AF88-D1B3A9849085}" srcId="{00B258F8-C5D3-47B4-85A8-727F9B8E1D5F}" destId="{1980FD18-D267-4D5C-B182-468E459248DF}" srcOrd="0" destOrd="0" parTransId="{F6E14448-E187-4A9A-8538-E36B8DE1C499}" sibTransId="{DF75C000-F772-49B3-83E0-C2415171AAF2}"/>
    <dgm:cxn modelId="{3B55F0A9-5312-4478-9614-911A175880E7}" type="presOf" srcId="{C50B4013-9F12-4090-88AF-8D763B58C05F}" destId="{0772F04A-0902-408D-B3EB-A5FFD65DB63C}" srcOrd="0" destOrd="0" presId="urn:microsoft.com/office/officeart/2008/layout/LinedList"/>
    <dgm:cxn modelId="{5256C216-D5F9-452E-945C-FF3A957D538D}" srcId="{00B258F8-C5D3-47B4-85A8-727F9B8E1D5F}" destId="{279DD1AB-7FA6-4341-8296-8D1444200B18}" srcOrd="4" destOrd="0" parTransId="{556DBB37-59F7-4458-927D-574D43F05372}" sibTransId="{658C2C18-712A-4D4E-92D3-37DE5B36FC18}"/>
    <dgm:cxn modelId="{EF4304B2-9254-4D74-A646-3E95A6BB79B2}" type="presOf" srcId="{00B258F8-C5D3-47B4-85A8-727F9B8E1D5F}" destId="{875D272A-D1C8-4A4B-88DB-965D2EA70E70}" srcOrd="0" destOrd="0" presId="urn:microsoft.com/office/officeart/2008/layout/LinedList"/>
    <dgm:cxn modelId="{B09A1327-C410-40A2-BE3C-4B7389E6D576}" type="presOf" srcId="{279DD1AB-7FA6-4341-8296-8D1444200B18}" destId="{1073C4BD-F423-4A5D-B372-1672C11E601C}" srcOrd="0" destOrd="0" presId="urn:microsoft.com/office/officeart/2008/layout/LinedList"/>
    <dgm:cxn modelId="{00D711F4-A797-4D00-A52D-66FBA4229FEA}" srcId="{AB1791B8-F714-4A1E-B99A-6B89CB7C5BBC}" destId="{00B258F8-C5D3-47B4-85A8-727F9B8E1D5F}" srcOrd="1" destOrd="0" parTransId="{3607B1BF-9D4D-46B0-91E3-2B95EE48FE07}" sibTransId="{83DE73AB-AFB0-4078-89A5-0D7D7898B43D}"/>
    <dgm:cxn modelId="{FDC24621-38FE-45F3-A024-8EDDDFFBCCF0}" srcId="{00B258F8-C5D3-47B4-85A8-727F9B8E1D5F}" destId="{E69E901B-FA69-46A4-93C5-B4C8ED3D0034}" srcOrd="3" destOrd="0" parTransId="{209B983C-CE91-4D0D-8CA7-631D61B59071}" sibTransId="{674FCBFA-85A4-4BDD-A4C5-978514DBFCF2}"/>
    <dgm:cxn modelId="{C00EAE19-9E90-4A3D-825C-AE443E5C309F}" type="presOf" srcId="{8C3E24CD-D9D3-4771-9535-3847FAE3A4CA}" destId="{7867D049-1ECE-46D9-92A5-0FB74160008B}" srcOrd="0" destOrd="0" presId="urn:microsoft.com/office/officeart/2008/layout/LinedList"/>
    <dgm:cxn modelId="{DBDDD6A7-3A15-4589-8E00-CDD2ABBF9413}" type="presOf" srcId="{D0279F6A-72FF-4BCA-A967-602A162E77EE}" destId="{933E651F-EFBB-46A9-BB03-0E7B856C2489}" srcOrd="0" destOrd="0" presId="urn:microsoft.com/office/officeart/2008/layout/LinedList"/>
    <dgm:cxn modelId="{B9EBCB8C-CD76-4B6F-BE70-49BC9E4BACCD}" type="presOf" srcId="{8F3CB90F-A7B0-4DE3-BD82-6FDF5293B676}" destId="{ABB7CAC0-F537-4BDA-A3CD-038EC76BE552}" srcOrd="0" destOrd="0" presId="urn:microsoft.com/office/officeart/2008/layout/LinedList"/>
    <dgm:cxn modelId="{ED159DDD-F187-44CE-9EF6-D6B807A4ED5B}" srcId="{284C230A-164F-462F-801F-CB3830B37F86}" destId="{E4942031-698B-443A-8B8F-FFCD57DB8506}" srcOrd="2" destOrd="0" parTransId="{7B35FE45-16EF-45F5-84D9-2B60E5799686}" sibTransId="{75EA1C29-FEF7-42D7-9980-CE484A70BB61}"/>
    <dgm:cxn modelId="{7D982E6C-B626-42C9-81D2-9994E3A49DD4}" type="presOf" srcId="{AB1791B8-F714-4A1E-B99A-6B89CB7C5BBC}" destId="{95688958-852E-40BD-ACB9-8930F419B627}" srcOrd="0" destOrd="0" presId="urn:microsoft.com/office/officeart/2008/layout/LinedList"/>
    <dgm:cxn modelId="{400E2981-7D2B-48B7-AC27-9E3FC560D557}" type="presOf" srcId="{E69E901B-FA69-46A4-93C5-B4C8ED3D0034}" destId="{43FCFA3A-D4AA-471A-9279-77410F1CC95C}" srcOrd="0" destOrd="0" presId="urn:microsoft.com/office/officeart/2008/layout/LinedList"/>
    <dgm:cxn modelId="{61F5CF54-CD52-40A7-A7F8-FAF6C8927884}" srcId="{284C230A-164F-462F-801F-CB3830B37F86}" destId="{9AFB5203-4E86-4005-ABE3-1943D71908C7}" srcOrd="0" destOrd="0" parTransId="{FEC5B505-AE2C-455C-801C-07607B9ED305}" sibTransId="{A1814313-1818-4AD5-B045-851090B21CA0}"/>
    <dgm:cxn modelId="{686A4691-E40C-4E91-8B39-7C72634C6C70}" srcId="{00B258F8-C5D3-47B4-85A8-727F9B8E1D5F}" destId="{65693ED7-26EE-4BCE-86E6-DAFE63B4E537}" srcOrd="1" destOrd="0" parTransId="{B7FC96C3-7776-43D6-B63D-A9D1247C5821}" sibTransId="{0B066E5B-D54A-4D7D-B6C6-DA21D30F9774}"/>
    <dgm:cxn modelId="{D7259C6A-EE15-4FC8-906C-A78DD0C6C27D}" type="presOf" srcId="{B15F1EFF-229D-45BE-BDF3-5C8B406E2451}" destId="{496CD70D-EF2E-4CF9-A596-12009904C224}" srcOrd="0" destOrd="0" presId="urn:microsoft.com/office/officeart/2008/layout/LinedList"/>
    <dgm:cxn modelId="{348CA997-BB7E-4143-B75B-5B876D102621}" srcId="{284C230A-164F-462F-801F-CB3830B37F86}" destId="{3D8E3A10-3216-40B4-BFEE-7EED73655635}" srcOrd="1" destOrd="0" parTransId="{A0E290C6-D9A1-4A84-A95B-C7CE64C51A78}" sibTransId="{703AF5F4-A8B9-4F00-A6B5-1B49B6564197}"/>
    <dgm:cxn modelId="{248253B9-E494-415A-ABAA-5B67E27A07FF}" srcId="{00B258F8-C5D3-47B4-85A8-727F9B8E1D5F}" destId="{4AC8A258-6841-4F89-95E9-B12D52B3AA0B}" srcOrd="6" destOrd="0" parTransId="{9A5E03A7-230D-45AA-B11B-E0CDFBADAF49}" sibTransId="{1211C7D3-5F3D-4D90-A312-4DF5D1F1CB28}"/>
    <dgm:cxn modelId="{4B7A977E-D6CF-49F2-ACD9-B4C4B3AF442A}" srcId="{284C230A-164F-462F-801F-CB3830B37F86}" destId="{8F3CB90F-A7B0-4DE3-BD82-6FDF5293B676}" srcOrd="5" destOrd="0" parTransId="{6888B0DD-C2F7-4816-9914-4C2E2F6DF261}" sibTransId="{88A29444-F317-43B4-9F88-D104AF624002}"/>
    <dgm:cxn modelId="{C4153F0D-ED06-43B9-B96A-98A00A406209}" type="presOf" srcId="{4AC8A258-6841-4F89-95E9-B12D52B3AA0B}" destId="{52D683D8-CC74-4C11-A649-9E58C1F33D70}" srcOrd="0" destOrd="0" presId="urn:microsoft.com/office/officeart/2008/layout/LinedList"/>
    <dgm:cxn modelId="{8CFAF5E1-CB22-49DA-A9F6-FA63174F1A9A}" type="presOf" srcId="{284C230A-164F-462F-801F-CB3830B37F86}" destId="{2F1EE3AB-C8E0-439B-BD35-201128CBBF47}" srcOrd="0" destOrd="0" presId="urn:microsoft.com/office/officeart/2008/layout/LinedList"/>
    <dgm:cxn modelId="{8DFFFE79-EB83-4430-B2C3-451E760117C1}" type="presOf" srcId="{1980FD18-D267-4D5C-B182-468E459248DF}" destId="{6B4118CA-A0B8-438C-A170-B86303F1B85D}" srcOrd="0" destOrd="0" presId="urn:microsoft.com/office/officeart/2008/layout/LinedList"/>
    <dgm:cxn modelId="{C2C74BC6-1334-4558-A0E5-C3955582A136}" srcId="{00B258F8-C5D3-47B4-85A8-727F9B8E1D5F}" destId="{B15F1EFF-229D-45BE-BDF3-5C8B406E2451}" srcOrd="2" destOrd="0" parTransId="{F317DC4B-76AD-4C56-BF36-1B704E2680EB}" sibTransId="{A5B54FE0-71D3-4D41-9C65-2636D6ADAC53}"/>
    <dgm:cxn modelId="{7E4EB4E1-9F5F-4512-8446-6590CCA6ECE3}" srcId="{00B258F8-C5D3-47B4-85A8-727F9B8E1D5F}" destId="{8C3E24CD-D9D3-4771-9535-3847FAE3A4CA}" srcOrd="5" destOrd="0" parTransId="{8CF62451-F5F5-4167-BF04-B18BFCC2C4DB}" sibTransId="{0571EDBE-98C2-42ED-9811-C864315FB924}"/>
    <dgm:cxn modelId="{C7E825D5-81F4-4C66-BF96-D26FF6E7060C}" type="presOf" srcId="{E4942031-698B-443A-8B8F-FFCD57DB8506}" destId="{60B04BBC-238C-4CFF-AA88-50D6C92F84A1}" srcOrd="0" destOrd="0" presId="urn:microsoft.com/office/officeart/2008/layout/LinedList"/>
    <dgm:cxn modelId="{C7565ECC-BF5F-4EB1-8338-EC3ED913EFC5}" type="presParOf" srcId="{95688958-852E-40BD-ACB9-8930F419B627}" destId="{0C8C3C25-D88C-4FB0-BF59-414B8734CA03}" srcOrd="0" destOrd="0" presId="urn:microsoft.com/office/officeart/2008/layout/LinedList"/>
    <dgm:cxn modelId="{2BF618A0-64AF-41E1-93FC-E0AFD60A077A}" type="presParOf" srcId="{95688958-852E-40BD-ACB9-8930F419B627}" destId="{7A7C8B2B-04A0-45C2-8933-C55DFA6F1521}" srcOrd="1" destOrd="0" presId="urn:microsoft.com/office/officeart/2008/layout/LinedList"/>
    <dgm:cxn modelId="{15EB13FD-1CB3-496F-8718-85820DC356A3}" type="presParOf" srcId="{7A7C8B2B-04A0-45C2-8933-C55DFA6F1521}" destId="{2F1EE3AB-C8E0-439B-BD35-201128CBBF47}" srcOrd="0" destOrd="0" presId="urn:microsoft.com/office/officeart/2008/layout/LinedList"/>
    <dgm:cxn modelId="{4E96468C-21C6-4877-9DD8-0EE3EFA50702}" type="presParOf" srcId="{7A7C8B2B-04A0-45C2-8933-C55DFA6F1521}" destId="{B498C8B8-E8D8-4046-B418-61973792F9CC}" srcOrd="1" destOrd="0" presId="urn:microsoft.com/office/officeart/2008/layout/LinedList"/>
    <dgm:cxn modelId="{24238C76-49F4-4C1A-B1CA-6B7B0AD2C514}" type="presParOf" srcId="{B498C8B8-E8D8-4046-B418-61973792F9CC}" destId="{813788A8-8EDE-4C00-A700-89AEF1E55E64}" srcOrd="0" destOrd="0" presId="urn:microsoft.com/office/officeart/2008/layout/LinedList"/>
    <dgm:cxn modelId="{904188F8-EE1B-423A-89D5-2BE18EA5A23B}" type="presParOf" srcId="{B498C8B8-E8D8-4046-B418-61973792F9CC}" destId="{72C1AFBE-AAF8-4DA3-ACB6-981233992FEC}" srcOrd="1" destOrd="0" presId="urn:microsoft.com/office/officeart/2008/layout/LinedList"/>
    <dgm:cxn modelId="{E942C055-6C04-4807-8B56-8921EF4CFE89}" type="presParOf" srcId="{72C1AFBE-AAF8-4DA3-ACB6-981233992FEC}" destId="{900ABC4F-8428-4767-8703-4168C28EC6EE}" srcOrd="0" destOrd="0" presId="urn:microsoft.com/office/officeart/2008/layout/LinedList"/>
    <dgm:cxn modelId="{0E418A3D-0EEA-4BFB-8C27-DF384D9AED4A}" type="presParOf" srcId="{72C1AFBE-AAF8-4DA3-ACB6-981233992FEC}" destId="{7249A621-FE9F-4AE6-B898-96A9DBCA79AD}" srcOrd="1" destOrd="0" presId="urn:microsoft.com/office/officeart/2008/layout/LinedList"/>
    <dgm:cxn modelId="{BCD4B675-65EC-488C-B25F-41AB36E00ECE}" type="presParOf" srcId="{72C1AFBE-AAF8-4DA3-ACB6-981233992FEC}" destId="{A43CDB32-C8F8-4F89-833C-AC9C68D93732}" srcOrd="2" destOrd="0" presId="urn:microsoft.com/office/officeart/2008/layout/LinedList"/>
    <dgm:cxn modelId="{E5D03F11-67AB-4E28-82B4-A255A06DB061}" type="presParOf" srcId="{B498C8B8-E8D8-4046-B418-61973792F9CC}" destId="{AB4CF2CD-3D4C-4B32-8D1A-6ED21B73AB4E}" srcOrd="2" destOrd="0" presId="urn:microsoft.com/office/officeart/2008/layout/LinedList"/>
    <dgm:cxn modelId="{428DD12C-CD42-445A-A353-27456E450CA5}" type="presParOf" srcId="{B498C8B8-E8D8-4046-B418-61973792F9CC}" destId="{228BEEEB-603A-4615-B28F-B956FDE4A4BA}" srcOrd="3" destOrd="0" presId="urn:microsoft.com/office/officeart/2008/layout/LinedList"/>
    <dgm:cxn modelId="{1174AEB9-EE21-4E59-9D5D-EEAEC32361AF}" type="presParOf" srcId="{B498C8B8-E8D8-4046-B418-61973792F9CC}" destId="{5C53F89B-669D-446B-83E4-EDE913EEC9A7}" srcOrd="4" destOrd="0" presId="urn:microsoft.com/office/officeart/2008/layout/LinedList"/>
    <dgm:cxn modelId="{15E998AD-FE64-426C-A994-3DAF29EC6E7A}" type="presParOf" srcId="{5C53F89B-669D-446B-83E4-EDE913EEC9A7}" destId="{F57AC998-95E0-4D22-8243-BF8AF0D9F8BC}" srcOrd="0" destOrd="0" presId="urn:microsoft.com/office/officeart/2008/layout/LinedList"/>
    <dgm:cxn modelId="{0A632663-4D42-40D4-A219-AE535C9FFACF}" type="presParOf" srcId="{5C53F89B-669D-446B-83E4-EDE913EEC9A7}" destId="{FD32978E-567C-4BFB-A738-43BCF84AC964}" srcOrd="1" destOrd="0" presId="urn:microsoft.com/office/officeart/2008/layout/LinedList"/>
    <dgm:cxn modelId="{63C5AF7B-5F1B-4483-BE78-CA2C218856A1}" type="presParOf" srcId="{5C53F89B-669D-446B-83E4-EDE913EEC9A7}" destId="{D61355AA-9F4D-47E6-AD54-BB88080846BC}" srcOrd="2" destOrd="0" presId="urn:microsoft.com/office/officeart/2008/layout/LinedList"/>
    <dgm:cxn modelId="{141C0695-CE63-4543-904A-87FF1B2BC5F4}" type="presParOf" srcId="{B498C8B8-E8D8-4046-B418-61973792F9CC}" destId="{9FB2AE54-E081-4E25-ADDA-413B44844576}" srcOrd="5" destOrd="0" presId="urn:microsoft.com/office/officeart/2008/layout/LinedList"/>
    <dgm:cxn modelId="{541AF172-AE9E-47AB-A0DB-D149A6671FD6}" type="presParOf" srcId="{B498C8B8-E8D8-4046-B418-61973792F9CC}" destId="{3A338BB7-A32A-4A7D-ACE5-63A3870850A5}" srcOrd="6" destOrd="0" presId="urn:microsoft.com/office/officeart/2008/layout/LinedList"/>
    <dgm:cxn modelId="{3D0D0F2C-A5C7-42D2-91CA-A5B614747FEC}" type="presParOf" srcId="{B498C8B8-E8D8-4046-B418-61973792F9CC}" destId="{9DE29251-6DBA-450E-9954-7EDAD49B51F8}" srcOrd="7" destOrd="0" presId="urn:microsoft.com/office/officeart/2008/layout/LinedList"/>
    <dgm:cxn modelId="{528F35EE-EC46-4FC7-82EA-037F904A6B74}" type="presParOf" srcId="{9DE29251-6DBA-450E-9954-7EDAD49B51F8}" destId="{9A2E2B9C-9BC6-4BE9-9EDE-D0600AB45A6A}" srcOrd="0" destOrd="0" presId="urn:microsoft.com/office/officeart/2008/layout/LinedList"/>
    <dgm:cxn modelId="{079818F1-FAE0-4FE5-9FEB-05C6830BEA75}" type="presParOf" srcId="{9DE29251-6DBA-450E-9954-7EDAD49B51F8}" destId="{60B04BBC-238C-4CFF-AA88-50D6C92F84A1}" srcOrd="1" destOrd="0" presId="urn:microsoft.com/office/officeart/2008/layout/LinedList"/>
    <dgm:cxn modelId="{6BA17AE2-B8E8-4ECE-8C5A-66F2FA393C67}" type="presParOf" srcId="{9DE29251-6DBA-450E-9954-7EDAD49B51F8}" destId="{0C87D13F-0A9C-4181-909C-CB5AD0F69404}" srcOrd="2" destOrd="0" presId="urn:microsoft.com/office/officeart/2008/layout/LinedList"/>
    <dgm:cxn modelId="{63480362-7685-4DEC-A13B-82A324CD49D6}" type="presParOf" srcId="{B498C8B8-E8D8-4046-B418-61973792F9CC}" destId="{CB83017A-7F98-43B7-AD45-5E99EB5B44D2}" srcOrd="8" destOrd="0" presId="urn:microsoft.com/office/officeart/2008/layout/LinedList"/>
    <dgm:cxn modelId="{AB118CFB-1AE1-4A69-83B4-B0733B1E9883}" type="presParOf" srcId="{B498C8B8-E8D8-4046-B418-61973792F9CC}" destId="{026D88BD-A85D-4C8B-8AD2-85BD7BA71198}" srcOrd="9" destOrd="0" presId="urn:microsoft.com/office/officeart/2008/layout/LinedList"/>
    <dgm:cxn modelId="{F257482E-177D-4A38-A338-BBC1A5F65ED8}" type="presParOf" srcId="{B498C8B8-E8D8-4046-B418-61973792F9CC}" destId="{8BBC36FE-A6E5-4097-8054-6BF7DBBA7673}" srcOrd="10" destOrd="0" presId="urn:microsoft.com/office/officeart/2008/layout/LinedList"/>
    <dgm:cxn modelId="{6F990109-D54E-4357-9CEE-95BFB9709A9B}" type="presParOf" srcId="{8BBC36FE-A6E5-4097-8054-6BF7DBBA7673}" destId="{067E9A40-D297-466B-BB6B-B73DE262E796}" srcOrd="0" destOrd="0" presId="urn:microsoft.com/office/officeart/2008/layout/LinedList"/>
    <dgm:cxn modelId="{19DF3F64-79CB-4CA0-8BAD-1E077C639D40}" type="presParOf" srcId="{8BBC36FE-A6E5-4097-8054-6BF7DBBA7673}" destId="{0772F04A-0902-408D-B3EB-A5FFD65DB63C}" srcOrd="1" destOrd="0" presId="urn:microsoft.com/office/officeart/2008/layout/LinedList"/>
    <dgm:cxn modelId="{E4ACC14B-6481-44F0-941C-E05AAA943CB1}" type="presParOf" srcId="{8BBC36FE-A6E5-4097-8054-6BF7DBBA7673}" destId="{4C7B9E69-7209-44AE-B435-4E7727EE9189}" srcOrd="2" destOrd="0" presId="urn:microsoft.com/office/officeart/2008/layout/LinedList"/>
    <dgm:cxn modelId="{019AE2B1-2C87-45CE-88CE-89AEADF221E5}" type="presParOf" srcId="{B498C8B8-E8D8-4046-B418-61973792F9CC}" destId="{AB07A91D-11B9-4C22-A0D1-74BDCA38FC22}" srcOrd="11" destOrd="0" presId="urn:microsoft.com/office/officeart/2008/layout/LinedList"/>
    <dgm:cxn modelId="{9E95961C-1CE8-4577-B882-87BC6C542079}" type="presParOf" srcId="{B498C8B8-E8D8-4046-B418-61973792F9CC}" destId="{820E9ECF-A38F-4424-93E1-AE621E4611D1}" srcOrd="12" destOrd="0" presId="urn:microsoft.com/office/officeart/2008/layout/LinedList"/>
    <dgm:cxn modelId="{556F3EDF-3A77-4DA0-BBF1-F214BFFD318D}" type="presParOf" srcId="{B498C8B8-E8D8-4046-B418-61973792F9CC}" destId="{9ED8FCEA-1751-47AE-BE4B-ECD8199955FD}" srcOrd="13" destOrd="0" presId="urn:microsoft.com/office/officeart/2008/layout/LinedList"/>
    <dgm:cxn modelId="{B8DF1BE9-DF72-44F5-9144-027295D356E3}" type="presParOf" srcId="{9ED8FCEA-1751-47AE-BE4B-ECD8199955FD}" destId="{8E369EDE-704A-4B50-97D1-90A296246E78}" srcOrd="0" destOrd="0" presId="urn:microsoft.com/office/officeart/2008/layout/LinedList"/>
    <dgm:cxn modelId="{7CA8F89B-C8ED-4B78-A9BE-7761990ED069}" type="presParOf" srcId="{9ED8FCEA-1751-47AE-BE4B-ECD8199955FD}" destId="{933E651F-EFBB-46A9-BB03-0E7B856C2489}" srcOrd="1" destOrd="0" presId="urn:microsoft.com/office/officeart/2008/layout/LinedList"/>
    <dgm:cxn modelId="{1BAFA67B-15A4-4758-B1D1-10893392F89A}" type="presParOf" srcId="{9ED8FCEA-1751-47AE-BE4B-ECD8199955FD}" destId="{F0389E18-1EC2-4602-803C-78AC41554D2F}" srcOrd="2" destOrd="0" presId="urn:microsoft.com/office/officeart/2008/layout/LinedList"/>
    <dgm:cxn modelId="{DB0A4946-00FB-4EAF-8607-BC4571B1D9B3}" type="presParOf" srcId="{B498C8B8-E8D8-4046-B418-61973792F9CC}" destId="{7E443977-E74A-4544-BEA4-3E95BBB399A6}" srcOrd="14" destOrd="0" presId="urn:microsoft.com/office/officeart/2008/layout/LinedList"/>
    <dgm:cxn modelId="{DED29463-4593-4A31-A930-2D32CBC9A5CE}" type="presParOf" srcId="{B498C8B8-E8D8-4046-B418-61973792F9CC}" destId="{3D1206D2-C9C6-4627-B8B6-F17C93A4D0E8}" srcOrd="15" destOrd="0" presId="urn:microsoft.com/office/officeart/2008/layout/LinedList"/>
    <dgm:cxn modelId="{A2BF9105-2CB5-4B70-AA31-072BA2EEF3D3}" type="presParOf" srcId="{B498C8B8-E8D8-4046-B418-61973792F9CC}" destId="{1876E14F-A5C7-438F-A89D-C164DC4B8377}" srcOrd="16" destOrd="0" presId="urn:microsoft.com/office/officeart/2008/layout/LinedList"/>
    <dgm:cxn modelId="{F6DEC5E8-9F4C-4948-82EB-57D53C00FED5}" type="presParOf" srcId="{1876E14F-A5C7-438F-A89D-C164DC4B8377}" destId="{634A3820-A0A4-49A8-9CEC-934D8571571A}" srcOrd="0" destOrd="0" presId="urn:microsoft.com/office/officeart/2008/layout/LinedList"/>
    <dgm:cxn modelId="{133460CC-798C-43D3-A9FB-BFBD4774C8C2}" type="presParOf" srcId="{1876E14F-A5C7-438F-A89D-C164DC4B8377}" destId="{ABB7CAC0-F537-4BDA-A3CD-038EC76BE552}" srcOrd="1" destOrd="0" presId="urn:microsoft.com/office/officeart/2008/layout/LinedList"/>
    <dgm:cxn modelId="{106A8327-D21C-42EF-A708-3CDD68F105FD}" type="presParOf" srcId="{1876E14F-A5C7-438F-A89D-C164DC4B8377}" destId="{4CCA5DD9-1FAB-40F5-BEBA-A66716477F05}" srcOrd="2" destOrd="0" presId="urn:microsoft.com/office/officeart/2008/layout/LinedList"/>
    <dgm:cxn modelId="{F381E3E9-B463-4103-9EA3-64E94118504B}" type="presParOf" srcId="{B498C8B8-E8D8-4046-B418-61973792F9CC}" destId="{804D8EB1-78EE-4A15-BC24-EE77B314F36D}" srcOrd="17" destOrd="0" presId="urn:microsoft.com/office/officeart/2008/layout/LinedList"/>
    <dgm:cxn modelId="{071E8C0D-D11E-4F72-80DE-51375AE5369C}" type="presParOf" srcId="{B498C8B8-E8D8-4046-B418-61973792F9CC}" destId="{A4AB167D-75F1-4576-916C-D42A66DE64CD}" srcOrd="18" destOrd="0" presId="urn:microsoft.com/office/officeart/2008/layout/LinedList"/>
    <dgm:cxn modelId="{E523578A-8FED-4029-814B-626A21DE91DB}" type="presParOf" srcId="{95688958-852E-40BD-ACB9-8930F419B627}" destId="{C66FDAA9-0036-4AF8-B573-E09E9E2727CC}" srcOrd="2" destOrd="0" presId="urn:microsoft.com/office/officeart/2008/layout/LinedList"/>
    <dgm:cxn modelId="{C3D1189C-D047-42EB-BE39-7863FB804C42}" type="presParOf" srcId="{95688958-852E-40BD-ACB9-8930F419B627}" destId="{071BD558-C40D-475B-923E-68D717D3B96E}" srcOrd="3" destOrd="0" presId="urn:microsoft.com/office/officeart/2008/layout/LinedList"/>
    <dgm:cxn modelId="{2378B5CC-1AFE-424E-9547-F29C2AE44127}" type="presParOf" srcId="{071BD558-C40D-475B-923E-68D717D3B96E}" destId="{875D272A-D1C8-4A4B-88DB-965D2EA70E70}" srcOrd="0" destOrd="0" presId="urn:microsoft.com/office/officeart/2008/layout/LinedList"/>
    <dgm:cxn modelId="{1D0B3D07-0929-4865-A3D7-6F7061216BE5}" type="presParOf" srcId="{071BD558-C40D-475B-923E-68D717D3B96E}" destId="{10C0F19D-DC74-4F84-9174-BBB7908A91ED}" srcOrd="1" destOrd="0" presId="urn:microsoft.com/office/officeart/2008/layout/LinedList"/>
    <dgm:cxn modelId="{F5E8767E-333D-4CAF-85BA-71D1EC8F8AFA}" type="presParOf" srcId="{10C0F19D-DC74-4F84-9174-BBB7908A91ED}" destId="{7B7E832A-8A7C-4E9D-9EC9-C74E2AC6E40C}" srcOrd="0" destOrd="0" presId="urn:microsoft.com/office/officeart/2008/layout/LinedList"/>
    <dgm:cxn modelId="{C73CCF04-2060-4B3B-9962-CF716B59F741}" type="presParOf" srcId="{10C0F19D-DC74-4F84-9174-BBB7908A91ED}" destId="{24D29B10-4B60-4A78-91F7-37CC38335B5C}" srcOrd="1" destOrd="0" presId="urn:microsoft.com/office/officeart/2008/layout/LinedList"/>
    <dgm:cxn modelId="{00ADA164-5C5D-4F1C-A507-6FD1D66B44B0}" type="presParOf" srcId="{24D29B10-4B60-4A78-91F7-37CC38335B5C}" destId="{60A9713F-2ED1-4B0C-9B53-0905DDF199F9}" srcOrd="0" destOrd="0" presId="urn:microsoft.com/office/officeart/2008/layout/LinedList"/>
    <dgm:cxn modelId="{4A3BACB3-8001-4266-8298-B80A0FFF8390}" type="presParOf" srcId="{24D29B10-4B60-4A78-91F7-37CC38335B5C}" destId="{6B4118CA-A0B8-438C-A170-B86303F1B85D}" srcOrd="1" destOrd="0" presId="urn:microsoft.com/office/officeart/2008/layout/LinedList"/>
    <dgm:cxn modelId="{326E42FB-5588-41F4-AD06-758377F48440}" type="presParOf" srcId="{24D29B10-4B60-4A78-91F7-37CC38335B5C}" destId="{E2721DD5-B69D-4DA2-8F7D-A5C7EA042944}" srcOrd="2" destOrd="0" presId="urn:microsoft.com/office/officeart/2008/layout/LinedList"/>
    <dgm:cxn modelId="{40BD69B6-3BDC-4258-8A89-4CBABFE7AB2F}" type="presParOf" srcId="{10C0F19D-DC74-4F84-9174-BBB7908A91ED}" destId="{D0DE2AA6-8C82-472F-A285-F5F9BE50EEDE}" srcOrd="2" destOrd="0" presId="urn:microsoft.com/office/officeart/2008/layout/LinedList"/>
    <dgm:cxn modelId="{3A5CAB44-4274-4EF7-BE2C-D18058FAE5DE}" type="presParOf" srcId="{10C0F19D-DC74-4F84-9174-BBB7908A91ED}" destId="{D042F959-DBB0-416C-B85A-8D05248F309E}" srcOrd="3" destOrd="0" presId="urn:microsoft.com/office/officeart/2008/layout/LinedList"/>
    <dgm:cxn modelId="{970AD8F7-DA83-49B4-895A-4223A0ADA882}" type="presParOf" srcId="{10C0F19D-DC74-4F84-9174-BBB7908A91ED}" destId="{0504C9DE-BBD0-4370-90B2-FCD25C9758D3}" srcOrd="4" destOrd="0" presId="urn:microsoft.com/office/officeart/2008/layout/LinedList"/>
    <dgm:cxn modelId="{2A3CD558-0ACF-4012-A37E-B4D35418E963}" type="presParOf" srcId="{0504C9DE-BBD0-4370-90B2-FCD25C9758D3}" destId="{A3583F64-CB9C-4F3B-99EB-6D66767891D7}" srcOrd="0" destOrd="0" presId="urn:microsoft.com/office/officeart/2008/layout/LinedList"/>
    <dgm:cxn modelId="{86CDB670-EC5D-4B0D-8DF2-E6CB0A0EB4DB}" type="presParOf" srcId="{0504C9DE-BBD0-4370-90B2-FCD25C9758D3}" destId="{76574708-2839-496A-9C4F-048AE4C903C0}" srcOrd="1" destOrd="0" presId="urn:microsoft.com/office/officeart/2008/layout/LinedList"/>
    <dgm:cxn modelId="{ED243F15-793F-408C-8863-8B12D5D5B7B5}" type="presParOf" srcId="{0504C9DE-BBD0-4370-90B2-FCD25C9758D3}" destId="{C2AD0A67-356B-4C71-91A9-98839CA69679}" srcOrd="2" destOrd="0" presId="urn:microsoft.com/office/officeart/2008/layout/LinedList"/>
    <dgm:cxn modelId="{4AA50ADA-FD5D-4EB9-AE37-071A0DEFEB4B}" type="presParOf" srcId="{10C0F19D-DC74-4F84-9174-BBB7908A91ED}" destId="{1F339EDB-6F32-4069-A311-0CBA8D7E0629}" srcOrd="5" destOrd="0" presId="urn:microsoft.com/office/officeart/2008/layout/LinedList"/>
    <dgm:cxn modelId="{27B85196-73F6-4F47-8E45-756E66F5DA0B}" type="presParOf" srcId="{10C0F19D-DC74-4F84-9174-BBB7908A91ED}" destId="{2F033B53-0F90-4102-9CDC-EADC566C833E}" srcOrd="6" destOrd="0" presId="urn:microsoft.com/office/officeart/2008/layout/LinedList"/>
    <dgm:cxn modelId="{55B03395-BECF-4D87-AB2F-A905529C6B43}" type="presParOf" srcId="{10C0F19D-DC74-4F84-9174-BBB7908A91ED}" destId="{9D383FC6-11C8-4AFD-BE37-B487BA1D940D}" srcOrd="7" destOrd="0" presId="urn:microsoft.com/office/officeart/2008/layout/LinedList"/>
    <dgm:cxn modelId="{4D327884-CC66-4608-AE21-5CCEE15AE627}" type="presParOf" srcId="{9D383FC6-11C8-4AFD-BE37-B487BA1D940D}" destId="{4CBE0A76-051F-4D22-B306-E7CFA3F69F62}" srcOrd="0" destOrd="0" presId="urn:microsoft.com/office/officeart/2008/layout/LinedList"/>
    <dgm:cxn modelId="{5AA54D23-ACB3-4D37-AFAE-4C34482A8FB7}" type="presParOf" srcId="{9D383FC6-11C8-4AFD-BE37-B487BA1D940D}" destId="{496CD70D-EF2E-4CF9-A596-12009904C224}" srcOrd="1" destOrd="0" presId="urn:microsoft.com/office/officeart/2008/layout/LinedList"/>
    <dgm:cxn modelId="{EE01F533-2955-459B-80E0-4AC337BCC298}" type="presParOf" srcId="{9D383FC6-11C8-4AFD-BE37-B487BA1D940D}" destId="{E5EEA8B0-3BB7-41CA-A150-97395B1800E9}" srcOrd="2" destOrd="0" presId="urn:microsoft.com/office/officeart/2008/layout/LinedList"/>
    <dgm:cxn modelId="{0CD6688A-F62D-4F12-988D-25638989660B}" type="presParOf" srcId="{10C0F19D-DC74-4F84-9174-BBB7908A91ED}" destId="{E57677F0-60BE-49BB-B331-035948FFF22E}" srcOrd="8" destOrd="0" presId="urn:microsoft.com/office/officeart/2008/layout/LinedList"/>
    <dgm:cxn modelId="{0EC357C2-33B9-4C5C-83DB-ECFFC88F5116}" type="presParOf" srcId="{10C0F19D-DC74-4F84-9174-BBB7908A91ED}" destId="{F25AF38D-851A-4CB1-9163-1DAAF38363CE}" srcOrd="9" destOrd="0" presId="urn:microsoft.com/office/officeart/2008/layout/LinedList"/>
    <dgm:cxn modelId="{A0F45E7E-E251-4F40-8A3B-F2ED5088D713}" type="presParOf" srcId="{10C0F19D-DC74-4F84-9174-BBB7908A91ED}" destId="{3181FA52-D4C4-4F03-BB7F-C8E1D015F757}" srcOrd="10" destOrd="0" presId="urn:microsoft.com/office/officeart/2008/layout/LinedList"/>
    <dgm:cxn modelId="{C049FE4B-C7FA-4863-BE34-2306AF60988C}" type="presParOf" srcId="{3181FA52-D4C4-4F03-BB7F-C8E1D015F757}" destId="{9DF319D4-FD11-4F3C-9DF5-57EA6D18787A}" srcOrd="0" destOrd="0" presId="urn:microsoft.com/office/officeart/2008/layout/LinedList"/>
    <dgm:cxn modelId="{0C2DF164-A3B7-4A10-BD8F-8892D816D907}" type="presParOf" srcId="{3181FA52-D4C4-4F03-BB7F-C8E1D015F757}" destId="{43FCFA3A-D4AA-471A-9279-77410F1CC95C}" srcOrd="1" destOrd="0" presId="urn:microsoft.com/office/officeart/2008/layout/LinedList"/>
    <dgm:cxn modelId="{C3048ADF-131B-4CB5-918E-3DA87DD0C84A}" type="presParOf" srcId="{3181FA52-D4C4-4F03-BB7F-C8E1D015F757}" destId="{5B584BE9-16E1-48DB-8DF3-07EC746EE550}" srcOrd="2" destOrd="0" presId="urn:microsoft.com/office/officeart/2008/layout/LinedList"/>
    <dgm:cxn modelId="{F8E28A2B-03AD-4C72-B3C2-6203A24A92A4}" type="presParOf" srcId="{10C0F19D-DC74-4F84-9174-BBB7908A91ED}" destId="{103AFB04-2E88-4E11-A211-B8AE8078F771}" srcOrd="11" destOrd="0" presId="urn:microsoft.com/office/officeart/2008/layout/LinedList"/>
    <dgm:cxn modelId="{46F69E10-C61E-442A-8756-26285B1C2EFD}" type="presParOf" srcId="{10C0F19D-DC74-4F84-9174-BBB7908A91ED}" destId="{139A3D9A-2716-4816-8296-F2D51632E7B7}" srcOrd="12" destOrd="0" presId="urn:microsoft.com/office/officeart/2008/layout/LinedList"/>
    <dgm:cxn modelId="{6944AD70-71F7-415D-B7FF-A904EC9E400B}" type="presParOf" srcId="{10C0F19D-DC74-4F84-9174-BBB7908A91ED}" destId="{6815C6B2-5CBC-4910-91D2-3E00239CF9E3}" srcOrd="13" destOrd="0" presId="urn:microsoft.com/office/officeart/2008/layout/LinedList"/>
    <dgm:cxn modelId="{5D33C5F8-6D7A-487C-B7A0-A6BF46EB6019}" type="presParOf" srcId="{6815C6B2-5CBC-4910-91D2-3E00239CF9E3}" destId="{89AA50F8-0C50-4001-82DD-EFE31273462B}" srcOrd="0" destOrd="0" presId="urn:microsoft.com/office/officeart/2008/layout/LinedList"/>
    <dgm:cxn modelId="{54C89ABC-571E-47D7-9CC4-1931F8077369}" type="presParOf" srcId="{6815C6B2-5CBC-4910-91D2-3E00239CF9E3}" destId="{1073C4BD-F423-4A5D-B372-1672C11E601C}" srcOrd="1" destOrd="0" presId="urn:microsoft.com/office/officeart/2008/layout/LinedList"/>
    <dgm:cxn modelId="{BBF8FE0E-B039-4DA7-8FD2-98ACFE6E86D2}" type="presParOf" srcId="{6815C6B2-5CBC-4910-91D2-3E00239CF9E3}" destId="{AB09476A-01D0-462C-9926-8A45AA23C92F}" srcOrd="2" destOrd="0" presId="urn:microsoft.com/office/officeart/2008/layout/LinedList"/>
    <dgm:cxn modelId="{A9703033-D46D-4EEB-881D-452CB5D2DF3C}" type="presParOf" srcId="{10C0F19D-DC74-4F84-9174-BBB7908A91ED}" destId="{E13A2D3F-582F-4722-921F-8D9FAF4FB1AF}" srcOrd="14" destOrd="0" presId="urn:microsoft.com/office/officeart/2008/layout/LinedList"/>
    <dgm:cxn modelId="{DF9FD717-363D-4359-AEE3-32CA59FC6E17}" type="presParOf" srcId="{10C0F19D-DC74-4F84-9174-BBB7908A91ED}" destId="{62A42B1B-132A-4175-8FC4-41200FFDB8C6}" srcOrd="15" destOrd="0" presId="urn:microsoft.com/office/officeart/2008/layout/LinedList"/>
    <dgm:cxn modelId="{DDBDB618-A1C2-4637-899E-AD30C8F33433}" type="presParOf" srcId="{10C0F19D-DC74-4F84-9174-BBB7908A91ED}" destId="{187C4315-B1F3-4E19-9AE4-C557B6692E2B}" srcOrd="16" destOrd="0" presId="urn:microsoft.com/office/officeart/2008/layout/LinedList"/>
    <dgm:cxn modelId="{60A7150A-5CBB-4CB3-8FE6-9C85E30FC083}" type="presParOf" srcId="{187C4315-B1F3-4E19-9AE4-C557B6692E2B}" destId="{054438B4-E4B9-4D57-B008-9F6D3B33B459}" srcOrd="0" destOrd="0" presId="urn:microsoft.com/office/officeart/2008/layout/LinedList"/>
    <dgm:cxn modelId="{53002B76-EB9A-4128-83F3-D7B91A2B9ED9}" type="presParOf" srcId="{187C4315-B1F3-4E19-9AE4-C557B6692E2B}" destId="{7867D049-1ECE-46D9-92A5-0FB74160008B}" srcOrd="1" destOrd="0" presId="urn:microsoft.com/office/officeart/2008/layout/LinedList"/>
    <dgm:cxn modelId="{0A17E7BB-64EC-4DE0-A5AD-CB74BC7B3531}" type="presParOf" srcId="{187C4315-B1F3-4E19-9AE4-C557B6692E2B}" destId="{A89AA631-5FDD-488F-8B61-4C8E494BDE9E}" srcOrd="2" destOrd="0" presId="urn:microsoft.com/office/officeart/2008/layout/LinedList"/>
    <dgm:cxn modelId="{211B568B-FFCA-4EFA-8793-DA1933FFD75F}" type="presParOf" srcId="{10C0F19D-DC74-4F84-9174-BBB7908A91ED}" destId="{B198AD8A-BB2A-45C3-B162-A565ED98AE86}" srcOrd="17" destOrd="0" presId="urn:microsoft.com/office/officeart/2008/layout/LinedList"/>
    <dgm:cxn modelId="{5CDE08D9-97E2-4AD8-9030-88A5EF7948A7}" type="presParOf" srcId="{10C0F19D-DC74-4F84-9174-BBB7908A91ED}" destId="{921C1B33-678E-40A3-8D5D-6880A4954686}" srcOrd="18" destOrd="0" presId="urn:microsoft.com/office/officeart/2008/layout/LinedList"/>
    <dgm:cxn modelId="{5671FDDD-0D46-41C8-9FBE-A98489F816F0}" type="presParOf" srcId="{10C0F19D-DC74-4F84-9174-BBB7908A91ED}" destId="{4AF1126A-FB26-4A9E-9C4E-C57855DF1AE2}" srcOrd="19" destOrd="0" presId="urn:microsoft.com/office/officeart/2008/layout/LinedList"/>
    <dgm:cxn modelId="{34C3F3DC-6B4E-4D3E-A335-907A367D24D4}" type="presParOf" srcId="{4AF1126A-FB26-4A9E-9C4E-C57855DF1AE2}" destId="{2CAE61AE-B83A-4C4D-AE80-6FF8F77DFC71}" srcOrd="0" destOrd="0" presId="urn:microsoft.com/office/officeart/2008/layout/LinedList"/>
    <dgm:cxn modelId="{B891FA5F-2D4A-4BE9-AE4C-708D88AC07F8}" type="presParOf" srcId="{4AF1126A-FB26-4A9E-9C4E-C57855DF1AE2}" destId="{52D683D8-CC74-4C11-A649-9E58C1F33D70}" srcOrd="1" destOrd="0" presId="urn:microsoft.com/office/officeart/2008/layout/LinedList"/>
    <dgm:cxn modelId="{8584B67E-5692-4A42-9E80-DB4114EA329C}" type="presParOf" srcId="{4AF1126A-FB26-4A9E-9C4E-C57855DF1AE2}" destId="{EA4AB1DD-7CAD-493E-B802-473D8A593FE2}" srcOrd="2" destOrd="0" presId="urn:microsoft.com/office/officeart/2008/layout/LinedList"/>
    <dgm:cxn modelId="{78090212-FA34-40E4-B7D8-9D321FF26728}" type="presParOf" srcId="{10C0F19D-DC74-4F84-9174-BBB7908A91ED}" destId="{47C11477-784C-4A21-AA71-2C15B3D1544D}" srcOrd="20" destOrd="0" presId="urn:microsoft.com/office/officeart/2008/layout/LinedList"/>
    <dgm:cxn modelId="{018F3A93-696A-4F75-B74A-6969EFAE9F60}" type="presParOf" srcId="{10C0F19D-DC74-4F84-9174-BBB7908A91ED}" destId="{5E50CA2A-FCE6-4B67-863B-B89FA8DCC1E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1791B8-F714-4A1E-B99A-6B89CB7C5BBC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C8A258-6841-4F89-95E9-B12D52B3AA0B}">
      <dgm:prSet/>
      <dgm:spPr/>
      <dgm:t>
        <a:bodyPr/>
        <a:lstStyle/>
        <a:p>
          <a:endParaRPr lang="en-US" dirty="0"/>
        </a:p>
      </dgm:t>
    </dgm:pt>
    <dgm:pt modelId="{8C3E24CD-D9D3-4771-9535-3847FAE3A4CA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12.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wbqwgZ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fvM</a:t>
          </a:r>
          <a:endParaRPr lang="en-US" sz="1800" dirty="0"/>
        </a:p>
      </dgm:t>
    </dgm:pt>
    <dgm:pt modelId="{279DD1AB-7FA6-4341-8296-8D1444200B18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11.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Kj¨vY</a:t>
          </a:r>
          <a:endParaRPr lang="en-US" sz="1800" dirty="0"/>
        </a:p>
      </dgm:t>
    </dgm:pt>
    <dgm:pt modelId="{E69E901B-FA69-46A4-93C5-B4C8ED3D0034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10. †µ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mš‘wó</a:t>
          </a:r>
          <a:endParaRPr lang="en-US" sz="1800" dirty="0"/>
        </a:p>
      </dgm:t>
    </dgm:pt>
    <dgm:pt modelId="{B15F1EFF-229D-45BE-BDF3-5C8B406E2451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9.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RxebhvÎvi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DbœqY</a:t>
          </a:r>
          <a:endParaRPr lang="en-US" sz="1800" dirty="0"/>
        </a:p>
      </dgm:t>
    </dgm:pt>
    <dgm:pt modelId="{65693ED7-26EE-4BCE-86E6-DAFE63B4E537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8.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Kg©ms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¯’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endParaRPr lang="en-US" sz="1800" dirty="0"/>
        </a:p>
      </dgm:t>
    </dgm:pt>
    <dgm:pt modelId="{1980FD18-D267-4D5C-B182-468E459248DF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7.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bZzb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cb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fvM</a:t>
          </a:r>
          <a:endParaRPr lang="en-US" sz="1800" dirty="0"/>
        </a:p>
      </dgm:t>
    </dgm:pt>
    <dgm:pt modelId="{00B258F8-C5D3-47B4-85A8-727F9B8E1D5F}">
      <dgm:prSet phldrT="[Text]" custT="1"/>
      <dgm:spPr>
        <a:solidFill>
          <a:srgbClr val="0070C0"/>
        </a:solidFill>
      </dgm:spPr>
      <dgm:t>
        <a:bodyPr/>
        <a:lstStyle/>
        <a:p>
          <a:endParaRPr lang="en-US" sz="2800" dirty="0"/>
        </a:p>
      </dgm:t>
    </dgm:pt>
    <dgm:pt modelId="{83DE73AB-AFB0-4078-89A5-0D7D7898B43D}" type="sibTrans" cxnId="{00D711F4-A797-4D00-A52D-66FBA4229FEA}">
      <dgm:prSet/>
      <dgm:spPr/>
      <dgm:t>
        <a:bodyPr/>
        <a:lstStyle/>
        <a:p>
          <a:endParaRPr lang="en-US"/>
        </a:p>
      </dgm:t>
    </dgm:pt>
    <dgm:pt modelId="{3607B1BF-9D4D-46B0-91E3-2B95EE48FE07}" type="parTrans" cxnId="{00D711F4-A797-4D00-A52D-66FBA4229FEA}">
      <dgm:prSet/>
      <dgm:spPr/>
      <dgm:t>
        <a:bodyPr/>
        <a:lstStyle/>
        <a:p>
          <a:endParaRPr lang="en-US"/>
        </a:p>
      </dgm:t>
    </dgm:pt>
    <dgm:pt modelId="{1211C7D3-5F3D-4D90-A312-4DF5D1F1CB28}" type="sibTrans" cxnId="{248253B9-E494-415A-ABAA-5B67E27A07FF}">
      <dgm:prSet/>
      <dgm:spPr/>
      <dgm:t>
        <a:bodyPr/>
        <a:lstStyle/>
        <a:p>
          <a:endParaRPr lang="en-US"/>
        </a:p>
      </dgm:t>
    </dgm:pt>
    <dgm:pt modelId="{9A5E03A7-230D-45AA-B11B-E0CDFBADAF49}" type="parTrans" cxnId="{248253B9-E494-415A-ABAA-5B67E27A07FF}">
      <dgm:prSet/>
      <dgm:spPr/>
      <dgm:t>
        <a:bodyPr/>
        <a:lstStyle/>
        <a:p>
          <a:endParaRPr lang="en-US"/>
        </a:p>
      </dgm:t>
    </dgm:pt>
    <dgm:pt modelId="{0571EDBE-98C2-42ED-9811-C864315FB924}" type="sibTrans" cxnId="{7E4EB4E1-9F5F-4512-8446-6590CCA6ECE3}">
      <dgm:prSet/>
      <dgm:spPr/>
      <dgm:t>
        <a:bodyPr/>
        <a:lstStyle/>
        <a:p>
          <a:endParaRPr lang="en-US"/>
        </a:p>
      </dgm:t>
    </dgm:pt>
    <dgm:pt modelId="{8CF62451-F5F5-4167-BF04-B18BFCC2C4DB}" type="parTrans" cxnId="{7E4EB4E1-9F5F-4512-8446-6590CCA6ECE3}">
      <dgm:prSet/>
      <dgm:spPr/>
      <dgm:t>
        <a:bodyPr/>
        <a:lstStyle/>
        <a:p>
          <a:endParaRPr lang="en-US"/>
        </a:p>
      </dgm:t>
    </dgm:pt>
    <dgm:pt modelId="{658C2C18-712A-4D4E-92D3-37DE5B36FC18}" type="sibTrans" cxnId="{5256C216-D5F9-452E-945C-FF3A957D538D}">
      <dgm:prSet/>
      <dgm:spPr/>
      <dgm:t>
        <a:bodyPr/>
        <a:lstStyle/>
        <a:p>
          <a:endParaRPr lang="en-US"/>
        </a:p>
      </dgm:t>
    </dgm:pt>
    <dgm:pt modelId="{556DBB37-59F7-4458-927D-574D43F05372}" type="parTrans" cxnId="{5256C216-D5F9-452E-945C-FF3A957D538D}">
      <dgm:prSet/>
      <dgm:spPr/>
      <dgm:t>
        <a:bodyPr/>
        <a:lstStyle/>
        <a:p>
          <a:endParaRPr lang="en-US"/>
        </a:p>
      </dgm:t>
    </dgm:pt>
    <dgm:pt modelId="{674FCBFA-85A4-4BDD-A4C5-978514DBFCF2}" type="sibTrans" cxnId="{FDC24621-38FE-45F3-A024-8EDDDFFBCCF0}">
      <dgm:prSet/>
      <dgm:spPr/>
      <dgm:t>
        <a:bodyPr/>
        <a:lstStyle/>
        <a:p>
          <a:endParaRPr lang="en-US"/>
        </a:p>
      </dgm:t>
    </dgm:pt>
    <dgm:pt modelId="{209B983C-CE91-4D0D-8CA7-631D61B59071}" type="parTrans" cxnId="{FDC24621-38FE-45F3-A024-8EDDDFFBCCF0}">
      <dgm:prSet/>
      <dgm:spPr/>
      <dgm:t>
        <a:bodyPr/>
        <a:lstStyle/>
        <a:p>
          <a:endParaRPr lang="en-US"/>
        </a:p>
      </dgm:t>
    </dgm:pt>
    <dgm:pt modelId="{A5B54FE0-71D3-4D41-9C65-2636D6ADAC53}" type="sibTrans" cxnId="{C2C74BC6-1334-4558-A0E5-C3955582A136}">
      <dgm:prSet/>
      <dgm:spPr/>
      <dgm:t>
        <a:bodyPr/>
        <a:lstStyle/>
        <a:p>
          <a:endParaRPr lang="en-US"/>
        </a:p>
      </dgm:t>
    </dgm:pt>
    <dgm:pt modelId="{F317DC4B-76AD-4C56-BF36-1B704E2680EB}" type="parTrans" cxnId="{C2C74BC6-1334-4558-A0E5-C3955582A136}">
      <dgm:prSet/>
      <dgm:spPr/>
      <dgm:t>
        <a:bodyPr/>
        <a:lstStyle/>
        <a:p>
          <a:endParaRPr lang="en-US"/>
        </a:p>
      </dgm:t>
    </dgm:pt>
    <dgm:pt modelId="{0B066E5B-D54A-4D7D-B6C6-DA21D30F9774}" type="sibTrans" cxnId="{686A4691-E40C-4E91-8B39-7C72634C6C70}">
      <dgm:prSet/>
      <dgm:spPr/>
      <dgm:t>
        <a:bodyPr/>
        <a:lstStyle/>
        <a:p>
          <a:endParaRPr lang="en-US"/>
        </a:p>
      </dgm:t>
    </dgm:pt>
    <dgm:pt modelId="{B7FC96C3-7776-43D6-B63D-A9D1247C5821}" type="parTrans" cxnId="{686A4691-E40C-4E91-8B39-7C72634C6C70}">
      <dgm:prSet/>
      <dgm:spPr/>
      <dgm:t>
        <a:bodyPr/>
        <a:lstStyle/>
        <a:p>
          <a:endParaRPr lang="en-US"/>
        </a:p>
      </dgm:t>
    </dgm:pt>
    <dgm:pt modelId="{DF75C000-F772-49B3-83E0-C2415171AAF2}" type="sibTrans" cxnId="{FEEC7A8A-48A1-4DD2-AF88-D1B3A9849085}">
      <dgm:prSet/>
      <dgm:spPr/>
      <dgm:t>
        <a:bodyPr/>
        <a:lstStyle/>
        <a:p>
          <a:endParaRPr lang="en-US"/>
        </a:p>
      </dgm:t>
    </dgm:pt>
    <dgm:pt modelId="{F6E14448-E187-4A9A-8538-E36B8DE1C499}" type="parTrans" cxnId="{FEEC7A8A-48A1-4DD2-AF88-D1B3A9849085}">
      <dgm:prSet/>
      <dgm:spPr/>
      <dgm:t>
        <a:bodyPr/>
        <a:lstStyle/>
        <a:p>
          <a:endParaRPr lang="en-US"/>
        </a:p>
      </dgm:t>
    </dgm:pt>
    <dgm:pt modelId="{8F3CB90F-A7B0-4DE3-BD82-6FDF5293B676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K…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wl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wk‡íi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mylg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e›Ub</a:t>
          </a:r>
          <a:endParaRPr lang="en-US" sz="1800" dirty="0"/>
        </a:p>
      </dgm:t>
    </dgm:pt>
    <dgm:pt modelId="{88A29444-F317-43B4-9F88-D104AF624002}" type="sibTrans" cxnId="{4B7A977E-D6CF-49F2-ACD9-B4C4B3AF442A}">
      <dgm:prSet/>
      <dgm:spPr/>
      <dgm:t>
        <a:bodyPr/>
        <a:lstStyle/>
        <a:p>
          <a:endParaRPr lang="en-US"/>
        </a:p>
      </dgm:t>
    </dgm:pt>
    <dgm:pt modelId="{6888B0DD-C2F7-4816-9914-4C2E2F6DF261}" type="parTrans" cxnId="{4B7A977E-D6CF-49F2-ACD9-B4C4B3AF442A}">
      <dgm:prSet/>
      <dgm:spPr/>
      <dgm:t>
        <a:bodyPr/>
        <a:lstStyle/>
        <a:p>
          <a:endParaRPr lang="en-US"/>
        </a:p>
      </dgm:t>
    </dgm:pt>
    <dgm:pt modelId="{D0279F6A-72FF-4BCA-A967-602A162E77EE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myôz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e›Ub</a:t>
          </a:r>
          <a:endParaRPr lang="en-US" sz="1800" dirty="0"/>
        </a:p>
      </dgm:t>
    </dgm:pt>
    <dgm:pt modelId="{6D5348A3-60CC-4940-8AC6-338DA1EC6DEC}" type="sibTrans" cxnId="{02C2B02D-4D3C-4567-879B-66905569E67E}">
      <dgm:prSet/>
      <dgm:spPr/>
      <dgm:t>
        <a:bodyPr/>
        <a:lstStyle/>
        <a:p>
          <a:endParaRPr lang="en-US"/>
        </a:p>
      </dgm:t>
    </dgm:pt>
    <dgm:pt modelId="{6C567A61-F276-48F2-8A19-A84AF4554BE2}" type="parTrans" cxnId="{02C2B02D-4D3C-4567-879B-66905569E67E}">
      <dgm:prSet/>
      <dgm:spPr/>
      <dgm:t>
        <a:bodyPr/>
        <a:lstStyle/>
        <a:p>
          <a:endParaRPr lang="en-US"/>
        </a:p>
      </dgm:t>
    </dgm:pt>
    <dgm:pt modelId="{C50B4013-9F12-4090-88AF-8D763B58C05F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4.‰e‡`wkK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evwY‡R¨i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DbœqY</a:t>
          </a:r>
          <a:endParaRPr lang="en-US" sz="1800" dirty="0"/>
        </a:p>
      </dgm:t>
    </dgm:pt>
    <dgm:pt modelId="{38E33890-2675-47C8-8D91-17D2370FE468}" type="sibTrans" cxnId="{21B08D73-2763-4697-A65E-DEFBA2A4461F}">
      <dgm:prSet/>
      <dgm:spPr/>
      <dgm:t>
        <a:bodyPr/>
        <a:lstStyle/>
        <a:p>
          <a:endParaRPr lang="en-US"/>
        </a:p>
      </dgm:t>
    </dgm:pt>
    <dgm:pt modelId="{3D883E75-E45C-4B94-A00E-AB57FC95F78A}" type="parTrans" cxnId="{21B08D73-2763-4697-A65E-DEFBA2A4461F}">
      <dgm:prSet/>
      <dgm:spPr/>
      <dgm:t>
        <a:bodyPr/>
        <a:lstStyle/>
        <a:p>
          <a:endParaRPr lang="en-US"/>
        </a:p>
      </dgm:t>
    </dgm:pt>
    <dgm:pt modelId="{E4942031-698B-443A-8B8F-FFCD57DB8506}">
      <dgm:prSet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RvZxq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Avq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e„w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×</a:t>
          </a:r>
          <a:endParaRPr lang="en-US" sz="1800" dirty="0"/>
        </a:p>
      </dgm:t>
    </dgm:pt>
    <dgm:pt modelId="{75EA1C29-FEF7-42D7-9980-CE484A70BB61}" type="sibTrans" cxnId="{ED159DDD-F187-44CE-9EF6-D6B807A4ED5B}">
      <dgm:prSet/>
      <dgm:spPr/>
      <dgm:t>
        <a:bodyPr/>
        <a:lstStyle/>
        <a:p>
          <a:endParaRPr lang="en-US"/>
        </a:p>
      </dgm:t>
    </dgm:pt>
    <dgm:pt modelId="{7B35FE45-16EF-45F5-84D9-2B60E5799686}" type="parTrans" cxnId="{ED159DDD-F187-44CE-9EF6-D6B807A4ED5B}">
      <dgm:prSet/>
      <dgm:spPr/>
      <dgm:t>
        <a:bodyPr/>
        <a:lstStyle/>
        <a:p>
          <a:endParaRPr lang="en-US"/>
        </a:p>
      </dgm:t>
    </dgm:pt>
    <dgm:pt modelId="{3D8E3A10-3216-40B4-BFEE-7EED73655635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Pvwn`v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I †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hvMv‡bi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g‡a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mgZvweavb</a:t>
          </a:r>
          <a:endParaRPr lang="en-US" sz="1800" dirty="0"/>
        </a:p>
      </dgm:t>
    </dgm:pt>
    <dgm:pt modelId="{703AF5F4-A8B9-4F00-A6B5-1B49B6564197}" type="sibTrans" cxnId="{348CA997-BB7E-4143-B75B-5B876D102621}">
      <dgm:prSet/>
      <dgm:spPr/>
      <dgm:t>
        <a:bodyPr/>
        <a:lstStyle/>
        <a:p>
          <a:endParaRPr lang="en-US"/>
        </a:p>
      </dgm:t>
    </dgm:pt>
    <dgm:pt modelId="{A0E290C6-D9A1-4A84-A95B-C7CE64C51A78}" type="parTrans" cxnId="{348CA997-BB7E-4143-B75B-5B876D102621}">
      <dgm:prSet/>
      <dgm:spPr/>
      <dgm:t>
        <a:bodyPr/>
        <a:lstStyle/>
        <a:p>
          <a:endParaRPr lang="en-US"/>
        </a:p>
      </dgm:t>
    </dgm:pt>
    <dgm:pt modelId="{9AFB5203-4E86-4005-ABE3-1943D71908C7}">
      <dgm:prSet phldrT="[Text]" custT="1"/>
      <dgm:spPr/>
      <dgm:t>
        <a:bodyPr/>
        <a:lstStyle/>
        <a:p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Dc‡hvM</a:t>
          </a:r>
          <a:r>
            <a:rPr lang="en-US" sz="1800" b="1" i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800" b="1" i="1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1800" dirty="0"/>
        </a:p>
      </dgm:t>
    </dgm:pt>
    <dgm:pt modelId="{A1814313-1818-4AD5-B045-851090B21CA0}" type="sibTrans" cxnId="{61F5CF54-CD52-40A7-A7F8-FAF6C8927884}">
      <dgm:prSet/>
      <dgm:spPr/>
      <dgm:t>
        <a:bodyPr/>
        <a:lstStyle/>
        <a:p>
          <a:endParaRPr lang="en-US"/>
        </a:p>
      </dgm:t>
    </dgm:pt>
    <dgm:pt modelId="{FEC5B505-AE2C-455C-801C-07607B9ED305}" type="parTrans" cxnId="{61F5CF54-CD52-40A7-A7F8-FAF6C8927884}">
      <dgm:prSet/>
      <dgm:spPr/>
      <dgm:t>
        <a:bodyPr/>
        <a:lstStyle/>
        <a:p>
          <a:endParaRPr lang="en-US"/>
        </a:p>
      </dgm:t>
    </dgm:pt>
    <dgm:pt modelId="{284C230A-164F-462F-801F-CB3830B37F86}">
      <dgm:prSet phldrT="[Text]" custT="1"/>
      <dgm:spPr>
        <a:solidFill>
          <a:srgbClr val="FF0000"/>
        </a:solidFill>
      </dgm:spPr>
      <dgm:t>
        <a:bodyPr/>
        <a:lstStyle/>
        <a:p>
          <a:endParaRPr lang="en-US" sz="2800" b="1" i="1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gm:t>
    </dgm:pt>
    <dgm:pt modelId="{062710D2-F9B9-4672-B4FD-324D4A171F6D}" type="sibTrans" cxnId="{C36B10C4-D026-44F0-8EBA-756F4C3DC082}">
      <dgm:prSet/>
      <dgm:spPr/>
      <dgm:t>
        <a:bodyPr/>
        <a:lstStyle/>
        <a:p>
          <a:endParaRPr lang="en-US"/>
        </a:p>
      </dgm:t>
    </dgm:pt>
    <dgm:pt modelId="{DBB15430-432D-486B-9D5A-1281DB3A7D2E}" type="parTrans" cxnId="{C36B10C4-D026-44F0-8EBA-756F4C3DC082}">
      <dgm:prSet/>
      <dgm:spPr/>
      <dgm:t>
        <a:bodyPr/>
        <a:lstStyle/>
        <a:p>
          <a:endParaRPr lang="en-US"/>
        </a:p>
      </dgm:t>
    </dgm:pt>
    <dgm:pt modelId="{95688958-852E-40BD-ACB9-8930F419B627}" type="pres">
      <dgm:prSet presAssocID="{AB1791B8-F714-4A1E-B99A-6B89CB7C5B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C8C3C25-D88C-4FB0-BF59-414B8734CA03}" type="pres">
      <dgm:prSet presAssocID="{284C230A-164F-462F-801F-CB3830B37F86}" presName="thickLine" presStyleLbl="alignNode1" presStyleIdx="0" presStyleCnt="2"/>
      <dgm:spPr/>
    </dgm:pt>
    <dgm:pt modelId="{7A7C8B2B-04A0-45C2-8933-C55DFA6F1521}" type="pres">
      <dgm:prSet presAssocID="{284C230A-164F-462F-801F-CB3830B37F86}" presName="horz1" presStyleCnt="0"/>
      <dgm:spPr/>
    </dgm:pt>
    <dgm:pt modelId="{2F1EE3AB-C8E0-439B-BD35-201128CBBF47}" type="pres">
      <dgm:prSet presAssocID="{284C230A-164F-462F-801F-CB3830B37F86}" presName="tx1" presStyleLbl="revTx" presStyleIdx="0" presStyleCnt="15"/>
      <dgm:spPr/>
      <dgm:t>
        <a:bodyPr/>
        <a:lstStyle/>
        <a:p>
          <a:endParaRPr lang="en-US"/>
        </a:p>
      </dgm:t>
    </dgm:pt>
    <dgm:pt modelId="{B498C8B8-E8D8-4046-B418-61973792F9CC}" type="pres">
      <dgm:prSet presAssocID="{284C230A-164F-462F-801F-CB3830B37F86}" presName="vert1" presStyleCnt="0"/>
      <dgm:spPr/>
    </dgm:pt>
    <dgm:pt modelId="{813788A8-8EDE-4C00-A700-89AEF1E55E64}" type="pres">
      <dgm:prSet presAssocID="{9AFB5203-4E86-4005-ABE3-1943D71908C7}" presName="vertSpace2a" presStyleCnt="0"/>
      <dgm:spPr/>
    </dgm:pt>
    <dgm:pt modelId="{72C1AFBE-AAF8-4DA3-ACB6-981233992FEC}" type="pres">
      <dgm:prSet presAssocID="{9AFB5203-4E86-4005-ABE3-1943D71908C7}" presName="horz2" presStyleCnt="0"/>
      <dgm:spPr/>
    </dgm:pt>
    <dgm:pt modelId="{900ABC4F-8428-4767-8703-4168C28EC6EE}" type="pres">
      <dgm:prSet presAssocID="{9AFB5203-4E86-4005-ABE3-1943D71908C7}" presName="horzSpace2" presStyleCnt="0"/>
      <dgm:spPr/>
    </dgm:pt>
    <dgm:pt modelId="{7249A621-FE9F-4AE6-B898-96A9DBCA79AD}" type="pres">
      <dgm:prSet presAssocID="{9AFB5203-4E86-4005-ABE3-1943D71908C7}" presName="tx2" presStyleLbl="revTx" presStyleIdx="1" presStyleCnt="15"/>
      <dgm:spPr/>
      <dgm:t>
        <a:bodyPr/>
        <a:lstStyle/>
        <a:p>
          <a:endParaRPr lang="en-US"/>
        </a:p>
      </dgm:t>
    </dgm:pt>
    <dgm:pt modelId="{A43CDB32-C8F8-4F89-833C-AC9C68D93732}" type="pres">
      <dgm:prSet presAssocID="{9AFB5203-4E86-4005-ABE3-1943D71908C7}" presName="vert2" presStyleCnt="0"/>
      <dgm:spPr/>
    </dgm:pt>
    <dgm:pt modelId="{AB4CF2CD-3D4C-4B32-8D1A-6ED21B73AB4E}" type="pres">
      <dgm:prSet presAssocID="{9AFB5203-4E86-4005-ABE3-1943D71908C7}" presName="thinLine2b" presStyleLbl="callout" presStyleIdx="0" presStyleCnt="13"/>
      <dgm:spPr/>
    </dgm:pt>
    <dgm:pt modelId="{228BEEEB-603A-4615-B28F-B956FDE4A4BA}" type="pres">
      <dgm:prSet presAssocID="{9AFB5203-4E86-4005-ABE3-1943D71908C7}" presName="vertSpace2b" presStyleCnt="0"/>
      <dgm:spPr/>
    </dgm:pt>
    <dgm:pt modelId="{5C53F89B-669D-446B-83E4-EDE913EEC9A7}" type="pres">
      <dgm:prSet presAssocID="{3D8E3A10-3216-40B4-BFEE-7EED73655635}" presName="horz2" presStyleCnt="0"/>
      <dgm:spPr/>
    </dgm:pt>
    <dgm:pt modelId="{F57AC998-95E0-4D22-8243-BF8AF0D9F8BC}" type="pres">
      <dgm:prSet presAssocID="{3D8E3A10-3216-40B4-BFEE-7EED73655635}" presName="horzSpace2" presStyleCnt="0"/>
      <dgm:spPr/>
    </dgm:pt>
    <dgm:pt modelId="{FD32978E-567C-4BFB-A738-43BCF84AC964}" type="pres">
      <dgm:prSet presAssocID="{3D8E3A10-3216-40B4-BFEE-7EED73655635}" presName="tx2" presStyleLbl="revTx" presStyleIdx="2" presStyleCnt="15"/>
      <dgm:spPr/>
      <dgm:t>
        <a:bodyPr/>
        <a:lstStyle/>
        <a:p>
          <a:endParaRPr lang="en-US"/>
        </a:p>
      </dgm:t>
    </dgm:pt>
    <dgm:pt modelId="{D61355AA-9F4D-47E6-AD54-BB88080846BC}" type="pres">
      <dgm:prSet presAssocID="{3D8E3A10-3216-40B4-BFEE-7EED73655635}" presName="vert2" presStyleCnt="0"/>
      <dgm:spPr/>
    </dgm:pt>
    <dgm:pt modelId="{9FB2AE54-E081-4E25-ADDA-413B44844576}" type="pres">
      <dgm:prSet presAssocID="{3D8E3A10-3216-40B4-BFEE-7EED73655635}" presName="thinLine2b" presStyleLbl="callout" presStyleIdx="1" presStyleCnt="13"/>
      <dgm:spPr/>
    </dgm:pt>
    <dgm:pt modelId="{3A338BB7-A32A-4A7D-ACE5-63A3870850A5}" type="pres">
      <dgm:prSet presAssocID="{3D8E3A10-3216-40B4-BFEE-7EED73655635}" presName="vertSpace2b" presStyleCnt="0"/>
      <dgm:spPr/>
    </dgm:pt>
    <dgm:pt modelId="{9DE29251-6DBA-450E-9954-7EDAD49B51F8}" type="pres">
      <dgm:prSet presAssocID="{E4942031-698B-443A-8B8F-FFCD57DB8506}" presName="horz2" presStyleCnt="0"/>
      <dgm:spPr/>
    </dgm:pt>
    <dgm:pt modelId="{9A2E2B9C-9BC6-4BE9-9EDE-D0600AB45A6A}" type="pres">
      <dgm:prSet presAssocID="{E4942031-698B-443A-8B8F-FFCD57DB8506}" presName="horzSpace2" presStyleCnt="0"/>
      <dgm:spPr/>
    </dgm:pt>
    <dgm:pt modelId="{60B04BBC-238C-4CFF-AA88-50D6C92F84A1}" type="pres">
      <dgm:prSet presAssocID="{E4942031-698B-443A-8B8F-FFCD57DB8506}" presName="tx2" presStyleLbl="revTx" presStyleIdx="3" presStyleCnt="15"/>
      <dgm:spPr/>
      <dgm:t>
        <a:bodyPr/>
        <a:lstStyle/>
        <a:p>
          <a:endParaRPr lang="en-US"/>
        </a:p>
      </dgm:t>
    </dgm:pt>
    <dgm:pt modelId="{0C87D13F-0A9C-4181-909C-CB5AD0F69404}" type="pres">
      <dgm:prSet presAssocID="{E4942031-698B-443A-8B8F-FFCD57DB8506}" presName="vert2" presStyleCnt="0"/>
      <dgm:spPr/>
    </dgm:pt>
    <dgm:pt modelId="{CB83017A-7F98-43B7-AD45-5E99EB5B44D2}" type="pres">
      <dgm:prSet presAssocID="{E4942031-698B-443A-8B8F-FFCD57DB8506}" presName="thinLine2b" presStyleLbl="callout" presStyleIdx="2" presStyleCnt="13"/>
      <dgm:spPr/>
    </dgm:pt>
    <dgm:pt modelId="{026D88BD-A85D-4C8B-8AD2-85BD7BA71198}" type="pres">
      <dgm:prSet presAssocID="{E4942031-698B-443A-8B8F-FFCD57DB8506}" presName="vertSpace2b" presStyleCnt="0"/>
      <dgm:spPr/>
    </dgm:pt>
    <dgm:pt modelId="{8BBC36FE-A6E5-4097-8054-6BF7DBBA7673}" type="pres">
      <dgm:prSet presAssocID="{C50B4013-9F12-4090-88AF-8D763B58C05F}" presName="horz2" presStyleCnt="0"/>
      <dgm:spPr/>
    </dgm:pt>
    <dgm:pt modelId="{067E9A40-D297-466B-BB6B-B73DE262E796}" type="pres">
      <dgm:prSet presAssocID="{C50B4013-9F12-4090-88AF-8D763B58C05F}" presName="horzSpace2" presStyleCnt="0"/>
      <dgm:spPr/>
    </dgm:pt>
    <dgm:pt modelId="{0772F04A-0902-408D-B3EB-A5FFD65DB63C}" type="pres">
      <dgm:prSet presAssocID="{C50B4013-9F12-4090-88AF-8D763B58C05F}" presName="tx2" presStyleLbl="revTx" presStyleIdx="4" presStyleCnt="15"/>
      <dgm:spPr/>
      <dgm:t>
        <a:bodyPr/>
        <a:lstStyle/>
        <a:p>
          <a:endParaRPr lang="en-US"/>
        </a:p>
      </dgm:t>
    </dgm:pt>
    <dgm:pt modelId="{4C7B9E69-7209-44AE-B435-4E7727EE9189}" type="pres">
      <dgm:prSet presAssocID="{C50B4013-9F12-4090-88AF-8D763B58C05F}" presName="vert2" presStyleCnt="0"/>
      <dgm:spPr/>
    </dgm:pt>
    <dgm:pt modelId="{AB07A91D-11B9-4C22-A0D1-74BDCA38FC22}" type="pres">
      <dgm:prSet presAssocID="{C50B4013-9F12-4090-88AF-8D763B58C05F}" presName="thinLine2b" presStyleLbl="callout" presStyleIdx="3" presStyleCnt="13"/>
      <dgm:spPr/>
    </dgm:pt>
    <dgm:pt modelId="{820E9ECF-A38F-4424-93E1-AE621E4611D1}" type="pres">
      <dgm:prSet presAssocID="{C50B4013-9F12-4090-88AF-8D763B58C05F}" presName="vertSpace2b" presStyleCnt="0"/>
      <dgm:spPr/>
    </dgm:pt>
    <dgm:pt modelId="{9ED8FCEA-1751-47AE-BE4B-ECD8199955FD}" type="pres">
      <dgm:prSet presAssocID="{D0279F6A-72FF-4BCA-A967-602A162E77EE}" presName="horz2" presStyleCnt="0"/>
      <dgm:spPr/>
    </dgm:pt>
    <dgm:pt modelId="{8E369EDE-704A-4B50-97D1-90A296246E78}" type="pres">
      <dgm:prSet presAssocID="{D0279F6A-72FF-4BCA-A967-602A162E77EE}" presName="horzSpace2" presStyleCnt="0"/>
      <dgm:spPr/>
    </dgm:pt>
    <dgm:pt modelId="{933E651F-EFBB-46A9-BB03-0E7B856C2489}" type="pres">
      <dgm:prSet presAssocID="{D0279F6A-72FF-4BCA-A967-602A162E77EE}" presName="tx2" presStyleLbl="revTx" presStyleIdx="5" presStyleCnt="15"/>
      <dgm:spPr/>
      <dgm:t>
        <a:bodyPr/>
        <a:lstStyle/>
        <a:p>
          <a:endParaRPr lang="en-US"/>
        </a:p>
      </dgm:t>
    </dgm:pt>
    <dgm:pt modelId="{F0389E18-1EC2-4602-803C-78AC41554D2F}" type="pres">
      <dgm:prSet presAssocID="{D0279F6A-72FF-4BCA-A967-602A162E77EE}" presName="vert2" presStyleCnt="0"/>
      <dgm:spPr/>
    </dgm:pt>
    <dgm:pt modelId="{7E443977-E74A-4544-BEA4-3E95BBB399A6}" type="pres">
      <dgm:prSet presAssocID="{D0279F6A-72FF-4BCA-A967-602A162E77EE}" presName="thinLine2b" presStyleLbl="callout" presStyleIdx="4" presStyleCnt="13"/>
      <dgm:spPr/>
    </dgm:pt>
    <dgm:pt modelId="{3D1206D2-C9C6-4627-B8B6-F17C93A4D0E8}" type="pres">
      <dgm:prSet presAssocID="{D0279F6A-72FF-4BCA-A967-602A162E77EE}" presName="vertSpace2b" presStyleCnt="0"/>
      <dgm:spPr/>
    </dgm:pt>
    <dgm:pt modelId="{1876E14F-A5C7-438F-A89D-C164DC4B8377}" type="pres">
      <dgm:prSet presAssocID="{8F3CB90F-A7B0-4DE3-BD82-6FDF5293B676}" presName="horz2" presStyleCnt="0"/>
      <dgm:spPr/>
    </dgm:pt>
    <dgm:pt modelId="{634A3820-A0A4-49A8-9CEC-934D8571571A}" type="pres">
      <dgm:prSet presAssocID="{8F3CB90F-A7B0-4DE3-BD82-6FDF5293B676}" presName="horzSpace2" presStyleCnt="0"/>
      <dgm:spPr/>
    </dgm:pt>
    <dgm:pt modelId="{ABB7CAC0-F537-4BDA-A3CD-038EC76BE552}" type="pres">
      <dgm:prSet presAssocID="{8F3CB90F-A7B0-4DE3-BD82-6FDF5293B676}" presName="tx2" presStyleLbl="revTx" presStyleIdx="6" presStyleCnt="15"/>
      <dgm:spPr/>
      <dgm:t>
        <a:bodyPr/>
        <a:lstStyle/>
        <a:p>
          <a:endParaRPr lang="en-US"/>
        </a:p>
      </dgm:t>
    </dgm:pt>
    <dgm:pt modelId="{4CCA5DD9-1FAB-40F5-BEBA-A66716477F05}" type="pres">
      <dgm:prSet presAssocID="{8F3CB90F-A7B0-4DE3-BD82-6FDF5293B676}" presName="vert2" presStyleCnt="0"/>
      <dgm:spPr/>
    </dgm:pt>
    <dgm:pt modelId="{804D8EB1-78EE-4A15-BC24-EE77B314F36D}" type="pres">
      <dgm:prSet presAssocID="{8F3CB90F-A7B0-4DE3-BD82-6FDF5293B676}" presName="thinLine2b" presStyleLbl="callout" presStyleIdx="5" presStyleCnt="13"/>
      <dgm:spPr/>
    </dgm:pt>
    <dgm:pt modelId="{A4AB167D-75F1-4576-916C-D42A66DE64CD}" type="pres">
      <dgm:prSet presAssocID="{8F3CB90F-A7B0-4DE3-BD82-6FDF5293B676}" presName="vertSpace2b" presStyleCnt="0"/>
      <dgm:spPr/>
    </dgm:pt>
    <dgm:pt modelId="{C66FDAA9-0036-4AF8-B573-E09E9E2727CC}" type="pres">
      <dgm:prSet presAssocID="{00B258F8-C5D3-47B4-85A8-727F9B8E1D5F}" presName="thickLine" presStyleLbl="alignNode1" presStyleIdx="1" presStyleCnt="2"/>
      <dgm:spPr/>
    </dgm:pt>
    <dgm:pt modelId="{071BD558-C40D-475B-923E-68D717D3B96E}" type="pres">
      <dgm:prSet presAssocID="{00B258F8-C5D3-47B4-85A8-727F9B8E1D5F}" presName="horz1" presStyleCnt="0"/>
      <dgm:spPr/>
    </dgm:pt>
    <dgm:pt modelId="{875D272A-D1C8-4A4B-88DB-965D2EA70E70}" type="pres">
      <dgm:prSet presAssocID="{00B258F8-C5D3-47B4-85A8-727F9B8E1D5F}" presName="tx1" presStyleLbl="revTx" presStyleIdx="7" presStyleCnt="15"/>
      <dgm:spPr/>
      <dgm:t>
        <a:bodyPr/>
        <a:lstStyle/>
        <a:p>
          <a:endParaRPr lang="en-US"/>
        </a:p>
      </dgm:t>
    </dgm:pt>
    <dgm:pt modelId="{10C0F19D-DC74-4F84-9174-BBB7908A91ED}" type="pres">
      <dgm:prSet presAssocID="{00B258F8-C5D3-47B4-85A8-727F9B8E1D5F}" presName="vert1" presStyleCnt="0"/>
      <dgm:spPr/>
    </dgm:pt>
    <dgm:pt modelId="{7B7E832A-8A7C-4E9D-9EC9-C74E2AC6E40C}" type="pres">
      <dgm:prSet presAssocID="{1980FD18-D267-4D5C-B182-468E459248DF}" presName="vertSpace2a" presStyleCnt="0"/>
      <dgm:spPr/>
    </dgm:pt>
    <dgm:pt modelId="{24D29B10-4B60-4A78-91F7-37CC38335B5C}" type="pres">
      <dgm:prSet presAssocID="{1980FD18-D267-4D5C-B182-468E459248DF}" presName="horz2" presStyleCnt="0"/>
      <dgm:spPr/>
    </dgm:pt>
    <dgm:pt modelId="{60A9713F-2ED1-4B0C-9B53-0905DDF199F9}" type="pres">
      <dgm:prSet presAssocID="{1980FD18-D267-4D5C-B182-468E459248DF}" presName="horzSpace2" presStyleCnt="0"/>
      <dgm:spPr/>
    </dgm:pt>
    <dgm:pt modelId="{6B4118CA-A0B8-438C-A170-B86303F1B85D}" type="pres">
      <dgm:prSet presAssocID="{1980FD18-D267-4D5C-B182-468E459248DF}" presName="tx2" presStyleLbl="revTx" presStyleIdx="8" presStyleCnt="15"/>
      <dgm:spPr/>
      <dgm:t>
        <a:bodyPr/>
        <a:lstStyle/>
        <a:p>
          <a:endParaRPr lang="en-US"/>
        </a:p>
      </dgm:t>
    </dgm:pt>
    <dgm:pt modelId="{E2721DD5-B69D-4DA2-8F7D-A5C7EA042944}" type="pres">
      <dgm:prSet presAssocID="{1980FD18-D267-4D5C-B182-468E459248DF}" presName="vert2" presStyleCnt="0"/>
      <dgm:spPr/>
    </dgm:pt>
    <dgm:pt modelId="{D0DE2AA6-8C82-472F-A285-F5F9BE50EEDE}" type="pres">
      <dgm:prSet presAssocID="{1980FD18-D267-4D5C-B182-468E459248DF}" presName="thinLine2b" presStyleLbl="callout" presStyleIdx="6" presStyleCnt="13"/>
      <dgm:spPr/>
    </dgm:pt>
    <dgm:pt modelId="{D042F959-DBB0-416C-B85A-8D05248F309E}" type="pres">
      <dgm:prSet presAssocID="{1980FD18-D267-4D5C-B182-468E459248DF}" presName="vertSpace2b" presStyleCnt="0"/>
      <dgm:spPr/>
    </dgm:pt>
    <dgm:pt modelId="{0504C9DE-BBD0-4370-90B2-FCD25C9758D3}" type="pres">
      <dgm:prSet presAssocID="{65693ED7-26EE-4BCE-86E6-DAFE63B4E537}" presName="horz2" presStyleCnt="0"/>
      <dgm:spPr/>
    </dgm:pt>
    <dgm:pt modelId="{A3583F64-CB9C-4F3B-99EB-6D66767891D7}" type="pres">
      <dgm:prSet presAssocID="{65693ED7-26EE-4BCE-86E6-DAFE63B4E537}" presName="horzSpace2" presStyleCnt="0"/>
      <dgm:spPr/>
    </dgm:pt>
    <dgm:pt modelId="{76574708-2839-496A-9C4F-048AE4C903C0}" type="pres">
      <dgm:prSet presAssocID="{65693ED7-26EE-4BCE-86E6-DAFE63B4E537}" presName="tx2" presStyleLbl="revTx" presStyleIdx="9" presStyleCnt="15"/>
      <dgm:spPr/>
      <dgm:t>
        <a:bodyPr/>
        <a:lstStyle/>
        <a:p>
          <a:endParaRPr lang="en-US"/>
        </a:p>
      </dgm:t>
    </dgm:pt>
    <dgm:pt modelId="{C2AD0A67-356B-4C71-91A9-98839CA69679}" type="pres">
      <dgm:prSet presAssocID="{65693ED7-26EE-4BCE-86E6-DAFE63B4E537}" presName="vert2" presStyleCnt="0"/>
      <dgm:spPr/>
    </dgm:pt>
    <dgm:pt modelId="{1F339EDB-6F32-4069-A311-0CBA8D7E0629}" type="pres">
      <dgm:prSet presAssocID="{65693ED7-26EE-4BCE-86E6-DAFE63B4E537}" presName="thinLine2b" presStyleLbl="callout" presStyleIdx="7" presStyleCnt="13"/>
      <dgm:spPr/>
    </dgm:pt>
    <dgm:pt modelId="{2F033B53-0F90-4102-9CDC-EADC566C833E}" type="pres">
      <dgm:prSet presAssocID="{65693ED7-26EE-4BCE-86E6-DAFE63B4E537}" presName="vertSpace2b" presStyleCnt="0"/>
      <dgm:spPr/>
    </dgm:pt>
    <dgm:pt modelId="{9D383FC6-11C8-4AFD-BE37-B487BA1D940D}" type="pres">
      <dgm:prSet presAssocID="{B15F1EFF-229D-45BE-BDF3-5C8B406E2451}" presName="horz2" presStyleCnt="0"/>
      <dgm:spPr/>
    </dgm:pt>
    <dgm:pt modelId="{4CBE0A76-051F-4D22-B306-E7CFA3F69F62}" type="pres">
      <dgm:prSet presAssocID="{B15F1EFF-229D-45BE-BDF3-5C8B406E2451}" presName="horzSpace2" presStyleCnt="0"/>
      <dgm:spPr/>
    </dgm:pt>
    <dgm:pt modelId="{496CD70D-EF2E-4CF9-A596-12009904C224}" type="pres">
      <dgm:prSet presAssocID="{B15F1EFF-229D-45BE-BDF3-5C8B406E2451}" presName="tx2" presStyleLbl="revTx" presStyleIdx="10" presStyleCnt="15"/>
      <dgm:spPr/>
      <dgm:t>
        <a:bodyPr/>
        <a:lstStyle/>
        <a:p>
          <a:endParaRPr lang="en-US"/>
        </a:p>
      </dgm:t>
    </dgm:pt>
    <dgm:pt modelId="{E5EEA8B0-3BB7-41CA-A150-97395B1800E9}" type="pres">
      <dgm:prSet presAssocID="{B15F1EFF-229D-45BE-BDF3-5C8B406E2451}" presName="vert2" presStyleCnt="0"/>
      <dgm:spPr/>
    </dgm:pt>
    <dgm:pt modelId="{E57677F0-60BE-49BB-B331-035948FFF22E}" type="pres">
      <dgm:prSet presAssocID="{B15F1EFF-229D-45BE-BDF3-5C8B406E2451}" presName="thinLine2b" presStyleLbl="callout" presStyleIdx="8" presStyleCnt="13"/>
      <dgm:spPr/>
    </dgm:pt>
    <dgm:pt modelId="{F25AF38D-851A-4CB1-9163-1DAAF38363CE}" type="pres">
      <dgm:prSet presAssocID="{B15F1EFF-229D-45BE-BDF3-5C8B406E2451}" presName="vertSpace2b" presStyleCnt="0"/>
      <dgm:spPr/>
    </dgm:pt>
    <dgm:pt modelId="{3181FA52-D4C4-4F03-BB7F-C8E1D015F757}" type="pres">
      <dgm:prSet presAssocID="{E69E901B-FA69-46A4-93C5-B4C8ED3D0034}" presName="horz2" presStyleCnt="0"/>
      <dgm:spPr/>
    </dgm:pt>
    <dgm:pt modelId="{9DF319D4-FD11-4F3C-9DF5-57EA6D18787A}" type="pres">
      <dgm:prSet presAssocID="{E69E901B-FA69-46A4-93C5-B4C8ED3D0034}" presName="horzSpace2" presStyleCnt="0"/>
      <dgm:spPr/>
    </dgm:pt>
    <dgm:pt modelId="{43FCFA3A-D4AA-471A-9279-77410F1CC95C}" type="pres">
      <dgm:prSet presAssocID="{E69E901B-FA69-46A4-93C5-B4C8ED3D0034}" presName="tx2" presStyleLbl="revTx" presStyleIdx="11" presStyleCnt="15"/>
      <dgm:spPr/>
      <dgm:t>
        <a:bodyPr/>
        <a:lstStyle/>
        <a:p>
          <a:endParaRPr lang="en-US"/>
        </a:p>
      </dgm:t>
    </dgm:pt>
    <dgm:pt modelId="{5B584BE9-16E1-48DB-8DF3-07EC746EE550}" type="pres">
      <dgm:prSet presAssocID="{E69E901B-FA69-46A4-93C5-B4C8ED3D0034}" presName="vert2" presStyleCnt="0"/>
      <dgm:spPr/>
    </dgm:pt>
    <dgm:pt modelId="{103AFB04-2E88-4E11-A211-B8AE8078F771}" type="pres">
      <dgm:prSet presAssocID="{E69E901B-FA69-46A4-93C5-B4C8ED3D0034}" presName="thinLine2b" presStyleLbl="callout" presStyleIdx="9" presStyleCnt="13"/>
      <dgm:spPr/>
    </dgm:pt>
    <dgm:pt modelId="{139A3D9A-2716-4816-8296-F2D51632E7B7}" type="pres">
      <dgm:prSet presAssocID="{E69E901B-FA69-46A4-93C5-B4C8ED3D0034}" presName="vertSpace2b" presStyleCnt="0"/>
      <dgm:spPr/>
    </dgm:pt>
    <dgm:pt modelId="{6815C6B2-5CBC-4910-91D2-3E00239CF9E3}" type="pres">
      <dgm:prSet presAssocID="{279DD1AB-7FA6-4341-8296-8D1444200B18}" presName="horz2" presStyleCnt="0"/>
      <dgm:spPr/>
    </dgm:pt>
    <dgm:pt modelId="{89AA50F8-0C50-4001-82DD-EFE31273462B}" type="pres">
      <dgm:prSet presAssocID="{279DD1AB-7FA6-4341-8296-8D1444200B18}" presName="horzSpace2" presStyleCnt="0"/>
      <dgm:spPr/>
    </dgm:pt>
    <dgm:pt modelId="{1073C4BD-F423-4A5D-B372-1672C11E601C}" type="pres">
      <dgm:prSet presAssocID="{279DD1AB-7FA6-4341-8296-8D1444200B18}" presName="tx2" presStyleLbl="revTx" presStyleIdx="12" presStyleCnt="15"/>
      <dgm:spPr/>
      <dgm:t>
        <a:bodyPr/>
        <a:lstStyle/>
        <a:p>
          <a:endParaRPr lang="en-US"/>
        </a:p>
      </dgm:t>
    </dgm:pt>
    <dgm:pt modelId="{AB09476A-01D0-462C-9926-8A45AA23C92F}" type="pres">
      <dgm:prSet presAssocID="{279DD1AB-7FA6-4341-8296-8D1444200B18}" presName="vert2" presStyleCnt="0"/>
      <dgm:spPr/>
    </dgm:pt>
    <dgm:pt modelId="{E13A2D3F-582F-4722-921F-8D9FAF4FB1AF}" type="pres">
      <dgm:prSet presAssocID="{279DD1AB-7FA6-4341-8296-8D1444200B18}" presName="thinLine2b" presStyleLbl="callout" presStyleIdx="10" presStyleCnt="13"/>
      <dgm:spPr/>
    </dgm:pt>
    <dgm:pt modelId="{62A42B1B-132A-4175-8FC4-41200FFDB8C6}" type="pres">
      <dgm:prSet presAssocID="{279DD1AB-7FA6-4341-8296-8D1444200B18}" presName="vertSpace2b" presStyleCnt="0"/>
      <dgm:spPr/>
    </dgm:pt>
    <dgm:pt modelId="{187C4315-B1F3-4E19-9AE4-C557B6692E2B}" type="pres">
      <dgm:prSet presAssocID="{8C3E24CD-D9D3-4771-9535-3847FAE3A4CA}" presName="horz2" presStyleCnt="0"/>
      <dgm:spPr/>
    </dgm:pt>
    <dgm:pt modelId="{054438B4-E4B9-4D57-B008-9F6D3B33B459}" type="pres">
      <dgm:prSet presAssocID="{8C3E24CD-D9D3-4771-9535-3847FAE3A4CA}" presName="horzSpace2" presStyleCnt="0"/>
      <dgm:spPr/>
    </dgm:pt>
    <dgm:pt modelId="{7867D049-1ECE-46D9-92A5-0FB74160008B}" type="pres">
      <dgm:prSet presAssocID="{8C3E24CD-D9D3-4771-9535-3847FAE3A4CA}" presName="tx2" presStyleLbl="revTx" presStyleIdx="13" presStyleCnt="15"/>
      <dgm:spPr/>
      <dgm:t>
        <a:bodyPr/>
        <a:lstStyle/>
        <a:p>
          <a:endParaRPr lang="en-US"/>
        </a:p>
      </dgm:t>
    </dgm:pt>
    <dgm:pt modelId="{A89AA631-5FDD-488F-8B61-4C8E494BDE9E}" type="pres">
      <dgm:prSet presAssocID="{8C3E24CD-D9D3-4771-9535-3847FAE3A4CA}" presName="vert2" presStyleCnt="0"/>
      <dgm:spPr/>
    </dgm:pt>
    <dgm:pt modelId="{B198AD8A-BB2A-45C3-B162-A565ED98AE86}" type="pres">
      <dgm:prSet presAssocID="{8C3E24CD-D9D3-4771-9535-3847FAE3A4CA}" presName="thinLine2b" presStyleLbl="callout" presStyleIdx="11" presStyleCnt="13"/>
      <dgm:spPr/>
    </dgm:pt>
    <dgm:pt modelId="{921C1B33-678E-40A3-8D5D-6880A4954686}" type="pres">
      <dgm:prSet presAssocID="{8C3E24CD-D9D3-4771-9535-3847FAE3A4CA}" presName="vertSpace2b" presStyleCnt="0"/>
      <dgm:spPr/>
    </dgm:pt>
    <dgm:pt modelId="{4AF1126A-FB26-4A9E-9C4E-C57855DF1AE2}" type="pres">
      <dgm:prSet presAssocID="{4AC8A258-6841-4F89-95E9-B12D52B3AA0B}" presName="horz2" presStyleCnt="0"/>
      <dgm:spPr/>
    </dgm:pt>
    <dgm:pt modelId="{2CAE61AE-B83A-4C4D-AE80-6FF8F77DFC71}" type="pres">
      <dgm:prSet presAssocID="{4AC8A258-6841-4F89-95E9-B12D52B3AA0B}" presName="horzSpace2" presStyleCnt="0"/>
      <dgm:spPr/>
    </dgm:pt>
    <dgm:pt modelId="{52D683D8-CC74-4C11-A649-9E58C1F33D70}" type="pres">
      <dgm:prSet presAssocID="{4AC8A258-6841-4F89-95E9-B12D52B3AA0B}" presName="tx2" presStyleLbl="revTx" presStyleIdx="14" presStyleCnt="15"/>
      <dgm:spPr/>
      <dgm:t>
        <a:bodyPr/>
        <a:lstStyle/>
        <a:p>
          <a:endParaRPr lang="en-US"/>
        </a:p>
      </dgm:t>
    </dgm:pt>
    <dgm:pt modelId="{EA4AB1DD-7CAD-493E-B802-473D8A593FE2}" type="pres">
      <dgm:prSet presAssocID="{4AC8A258-6841-4F89-95E9-B12D52B3AA0B}" presName="vert2" presStyleCnt="0"/>
      <dgm:spPr/>
    </dgm:pt>
    <dgm:pt modelId="{47C11477-784C-4A21-AA71-2C15B3D1544D}" type="pres">
      <dgm:prSet presAssocID="{4AC8A258-6841-4F89-95E9-B12D52B3AA0B}" presName="thinLine2b" presStyleLbl="callout" presStyleIdx="12" presStyleCnt="13"/>
      <dgm:spPr/>
    </dgm:pt>
    <dgm:pt modelId="{5E50CA2A-FCE6-4B67-863B-B89FA8DCC1EA}" type="pres">
      <dgm:prSet presAssocID="{4AC8A258-6841-4F89-95E9-B12D52B3AA0B}" presName="vertSpace2b" presStyleCnt="0"/>
      <dgm:spPr/>
    </dgm:pt>
  </dgm:ptLst>
  <dgm:cxnLst>
    <dgm:cxn modelId="{E4B131E2-8286-4E91-B5A1-2F0BB6682D0E}" type="presOf" srcId="{4AC8A258-6841-4F89-95E9-B12D52B3AA0B}" destId="{52D683D8-CC74-4C11-A649-9E58C1F33D70}" srcOrd="0" destOrd="0" presId="urn:microsoft.com/office/officeart/2008/layout/LinedList"/>
    <dgm:cxn modelId="{C36B10C4-D026-44F0-8EBA-756F4C3DC082}" srcId="{AB1791B8-F714-4A1E-B99A-6B89CB7C5BBC}" destId="{284C230A-164F-462F-801F-CB3830B37F86}" srcOrd="0" destOrd="0" parTransId="{DBB15430-432D-486B-9D5A-1281DB3A7D2E}" sibTransId="{062710D2-F9B9-4672-B4FD-324D4A171F6D}"/>
    <dgm:cxn modelId="{02C2B02D-4D3C-4567-879B-66905569E67E}" srcId="{284C230A-164F-462F-801F-CB3830B37F86}" destId="{D0279F6A-72FF-4BCA-A967-602A162E77EE}" srcOrd="4" destOrd="0" parTransId="{6C567A61-F276-48F2-8A19-A84AF4554BE2}" sibTransId="{6D5348A3-60CC-4940-8AC6-338DA1EC6DEC}"/>
    <dgm:cxn modelId="{21B08D73-2763-4697-A65E-DEFBA2A4461F}" srcId="{284C230A-164F-462F-801F-CB3830B37F86}" destId="{C50B4013-9F12-4090-88AF-8D763B58C05F}" srcOrd="3" destOrd="0" parTransId="{3D883E75-E45C-4B94-A00E-AB57FC95F78A}" sibTransId="{38E33890-2675-47C8-8D91-17D2370FE468}"/>
    <dgm:cxn modelId="{04382C18-7B80-4AD8-B54D-2ADA72D709EF}" type="presOf" srcId="{284C230A-164F-462F-801F-CB3830B37F86}" destId="{2F1EE3AB-C8E0-439B-BD35-201128CBBF47}" srcOrd="0" destOrd="0" presId="urn:microsoft.com/office/officeart/2008/layout/LinedList"/>
    <dgm:cxn modelId="{24C4C9F8-AADD-4AB6-A2D4-DD1AA8E7EE72}" type="presOf" srcId="{D0279F6A-72FF-4BCA-A967-602A162E77EE}" destId="{933E651F-EFBB-46A9-BB03-0E7B856C2489}" srcOrd="0" destOrd="0" presId="urn:microsoft.com/office/officeart/2008/layout/LinedList"/>
    <dgm:cxn modelId="{FEEC7A8A-48A1-4DD2-AF88-D1B3A9849085}" srcId="{00B258F8-C5D3-47B4-85A8-727F9B8E1D5F}" destId="{1980FD18-D267-4D5C-B182-468E459248DF}" srcOrd="0" destOrd="0" parTransId="{F6E14448-E187-4A9A-8538-E36B8DE1C499}" sibTransId="{DF75C000-F772-49B3-83E0-C2415171AAF2}"/>
    <dgm:cxn modelId="{14CA5845-666E-4BC5-818F-19F6C40BD477}" type="presOf" srcId="{AB1791B8-F714-4A1E-B99A-6B89CB7C5BBC}" destId="{95688958-852E-40BD-ACB9-8930F419B627}" srcOrd="0" destOrd="0" presId="urn:microsoft.com/office/officeart/2008/layout/LinedList"/>
    <dgm:cxn modelId="{40D93B24-1D63-4DAA-8696-A36D135793C3}" type="presOf" srcId="{3D8E3A10-3216-40B4-BFEE-7EED73655635}" destId="{FD32978E-567C-4BFB-A738-43BCF84AC964}" srcOrd="0" destOrd="0" presId="urn:microsoft.com/office/officeart/2008/layout/LinedList"/>
    <dgm:cxn modelId="{4E6019A1-9099-4C80-A7BA-CA9487A84067}" type="presOf" srcId="{E4942031-698B-443A-8B8F-FFCD57DB8506}" destId="{60B04BBC-238C-4CFF-AA88-50D6C92F84A1}" srcOrd="0" destOrd="0" presId="urn:microsoft.com/office/officeart/2008/layout/LinedList"/>
    <dgm:cxn modelId="{5256C216-D5F9-452E-945C-FF3A957D538D}" srcId="{00B258F8-C5D3-47B4-85A8-727F9B8E1D5F}" destId="{279DD1AB-7FA6-4341-8296-8D1444200B18}" srcOrd="4" destOrd="0" parTransId="{556DBB37-59F7-4458-927D-574D43F05372}" sibTransId="{658C2C18-712A-4D4E-92D3-37DE5B36FC18}"/>
    <dgm:cxn modelId="{9D3D7315-EC33-42A3-9A33-AE3E3561F0C6}" type="presOf" srcId="{E69E901B-FA69-46A4-93C5-B4C8ED3D0034}" destId="{43FCFA3A-D4AA-471A-9279-77410F1CC95C}" srcOrd="0" destOrd="0" presId="urn:microsoft.com/office/officeart/2008/layout/LinedList"/>
    <dgm:cxn modelId="{00D711F4-A797-4D00-A52D-66FBA4229FEA}" srcId="{AB1791B8-F714-4A1E-B99A-6B89CB7C5BBC}" destId="{00B258F8-C5D3-47B4-85A8-727F9B8E1D5F}" srcOrd="1" destOrd="0" parTransId="{3607B1BF-9D4D-46B0-91E3-2B95EE48FE07}" sibTransId="{83DE73AB-AFB0-4078-89A5-0D7D7898B43D}"/>
    <dgm:cxn modelId="{FDC24621-38FE-45F3-A024-8EDDDFFBCCF0}" srcId="{00B258F8-C5D3-47B4-85A8-727F9B8E1D5F}" destId="{E69E901B-FA69-46A4-93C5-B4C8ED3D0034}" srcOrd="3" destOrd="0" parTransId="{209B983C-CE91-4D0D-8CA7-631D61B59071}" sibTransId="{674FCBFA-85A4-4BDD-A4C5-978514DBFCF2}"/>
    <dgm:cxn modelId="{75660F7E-22D8-4113-B9E2-2DF321010090}" type="presOf" srcId="{8C3E24CD-D9D3-4771-9535-3847FAE3A4CA}" destId="{7867D049-1ECE-46D9-92A5-0FB74160008B}" srcOrd="0" destOrd="0" presId="urn:microsoft.com/office/officeart/2008/layout/LinedList"/>
    <dgm:cxn modelId="{BCAE3865-D121-499F-8248-C245BA9432D0}" type="presOf" srcId="{9AFB5203-4E86-4005-ABE3-1943D71908C7}" destId="{7249A621-FE9F-4AE6-B898-96A9DBCA79AD}" srcOrd="0" destOrd="0" presId="urn:microsoft.com/office/officeart/2008/layout/LinedList"/>
    <dgm:cxn modelId="{50A66ABD-0B7E-43F2-B45D-4AB4C1971B74}" type="presOf" srcId="{C50B4013-9F12-4090-88AF-8D763B58C05F}" destId="{0772F04A-0902-408D-B3EB-A5FFD65DB63C}" srcOrd="0" destOrd="0" presId="urn:microsoft.com/office/officeart/2008/layout/LinedList"/>
    <dgm:cxn modelId="{B10CF3AA-D2F5-43BE-891C-01AEDB145D68}" type="presOf" srcId="{8F3CB90F-A7B0-4DE3-BD82-6FDF5293B676}" destId="{ABB7CAC0-F537-4BDA-A3CD-038EC76BE552}" srcOrd="0" destOrd="0" presId="urn:microsoft.com/office/officeart/2008/layout/LinedList"/>
    <dgm:cxn modelId="{8F152A11-06A3-422A-92A3-2E4BFB3427C6}" type="presOf" srcId="{B15F1EFF-229D-45BE-BDF3-5C8B406E2451}" destId="{496CD70D-EF2E-4CF9-A596-12009904C224}" srcOrd="0" destOrd="0" presId="urn:microsoft.com/office/officeart/2008/layout/LinedList"/>
    <dgm:cxn modelId="{ED159DDD-F187-44CE-9EF6-D6B807A4ED5B}" srcId="{284C230A-164F-462F-801F-CB3830B37F86}" destId="{E4942031-698B-443A-8B8F-FFCD57DB8506}" srcOrd="2" destOrd="0" parTransId="{7B35FE45-16EF-45F5-84D9-2B60E5799686}" sibTransId="{75EA1C29-FEF7-42D7-9980-CE484A70BB61}"/>
    <dgm:cxn modelId="{1C484D0F-E5A1-44B4-AE7D-1EAF6D56F4B2}" type="presOf" srcId="{00B258F8-C5D3-47B4-85A8-727F9B8E1D5F}" destId="{875D272A-D1C8-4A4B-88DB-965D2EA70E70}" srcOrd="0" destOrd="0" presId="urn:microsoft.com/office/officeart/2008/layout/LinedList"/>
    <dgm:cxn modelId="{870C7658-838C-4DEE-9F56-E914A0938728}" type="presOf" srcId="{1980FD18-D267-4D5C-B182-468E459248DF}" destId="{6B4118CA-A0B8-438C-A170-B86303F1B85D}" srcOrd="0" destOrd="0" presId="urn:microsoft.com/office/officeart/2008/layout/LinedList"/>
    <dgm:cxn modelId="{61F5CF54-CD52-40A7-A7F8-FAF6C8927884}" srcId="{284C230A-164F-462F-801F-CB3830B37F86}" destId="{9AFB5203-4E86-4005-ABE3-1943D71908C7}" srcOrd="0" destOrd="0" parTransId="{FEC5B505-AE2C-455C-801C-07607B9ED305}" sibTransId="{A1814313-1818-4AD5-B045-851090B21CA0}"/>
    <dgm:cxn modelId="{686A4691-E40C-4E91-8B39-7C72634C6C70}" srcId="{00B258F8-C5D3-47B4-85A8-727F9B8E1D5F}" destId="{65693ED7-26EE-4BCE-86E6-DAFE63B4E537}" srcOrd="1" destOrd="0" parTransId="{B7FC96C3-7776-43D6-B63D-A9D1247C5821}" sibTransId="{0B066E5B-D54A-4D7D-B6C6-DA21D30F9774}"/>
    <dgm:cxn modelId="{348CA997-BB7E-4143-B75B-5B876D102621}" srcId="{284C230A-164F-462F-801F-CB3830B37F86}" destId="{3D8E3A10-3216-40B4-BFEE-7EED73655635}" srcOrd="1" destOrd="0" parTransId="{A0E290C6-D9A1-4A84-A95B-C7CE64C51A78}" sibTransId="{703AF5F4-A8B9-4F00-A6B5-1B49B6564197}"/>
    <dgm:cxn modelId="{248253B9-E494-415A-ABAA-5B67E27A07FF}" srcId="{00B258F8-C5D3-47B4-85A8-727F9B8E1D5F}" destId="{4AC8A258-6841-4F89-95E9-B12D52B3AA0B}" srcOrd="6" destOrd="0" parTransId="{9A5E03A7-230D-45AA-B11B-E0CDFBADAF49}" sibTransId="{1211C7D3-5F3D-4D90-A312-4DF5D1F1CB28}"/>
    <dgm:cxn modelId="{5C59360B-FCF6-4978-A2CF-89863FA4EDD7}" type="presOf" srcId="{279DD1AB-7FA6-4341-8296-8D1444200B18}" destId="{1073C4BD-F423-4A5D-B372-1672C11E601C}" srcOrd="0" destOrd="0" presId="urn:microsoft.com/office/officeart/2008/layout/LinedList"/>
    <dgm:cxn modelId="{4B7A977E-D6CF-49F2-ACD9-B4C4B3AF442A}" srcId="{284C230A-164F-462F-801F-CB3830B37F86}" destId="{8F3CB90F-A7B0-4DE3-BD82-6FDF5293B676}" srcOrd="5" destOrd="0" parTransId="{6888B0DD-C2F7-4816-9914-4C2E2F6DF261}" sibTransId="{88A29444-F317-43B4-9F88-D104AF624002}"/>
    <dgm:cxn modelId="{E800E880-E363-45DD-8997-180FE7AB62D0}" type="presOf" srcId="{65693ED7-26EE-4BCE-86E6-DAFE63B4E537}" destId="{76574708-2839-496A-9C4F-048AE4C903C0}" srcOrd="0" destOrd="0" presId="urn:microsoft.com/office/officeart/2008/layout/LinedList"/>
    <dgm:cxn modelId="{C2C74BC6-1334-4558-A0E5-C3955582A136}" srcId="{00B258F8-C5D3-47B4-85A8-727F9B8E1D5F}" destId="{B15F1EFF-229D-45BE-BDF3-5C8B406E2451}" srcOrd="2" destOrd="0" parTransId="{F317DC4B-76AD-4C56-BF36-1B704E2680EB}" sibTransId="{A5B54FE0-71D3-4D41-9C65-2636D6ADAC53}"/>
    <dgm:cxn modelId="{7E4EB4E1-9F5F-4512-8446-6590CCA6ECE3}" srcId="{00B258F8-C5D3-47B4-85A8-727F9B8E1D5F}" destId="{8C3E24CD-D9D3-4771-9535-3847FAE3A4CA}" srcOrd="5" destOrd="0" parTransId="{8CF62451-F5F5-4167-BF04-B18BFCC2C4DB}" sibTransId="{0571EDBE-98C2-42ED-9811-C864315FB924}"/>
    <dgm:cxn modelId="{5D484904-7A8D-475F-9FBE-0846532B27DF}" type="presParOf" srcId="{95688958-852E-40BD-ACB9-8930F419B627}" destId="{0C8C3C25-D88C-4FB0-BF59-414B8734CA03}" srcOrd="0" destOrd="0" presId="urn:microsoft.com/office/officeart/2008/layout/LinedList"/>
    <dgm:cxn modelId="{BB205D90-D882-413E-BB03-5229CCDAFB9B}" type="presParOf" srcId="{95688958-852E-40BD-ACB9-8930F419B627}" destId="{7A7C8B2B-04A0-45C2-8933-C55DFA6F1521}" srcOrd="1" destOrd="0" presId="urn:microsoft.com/office/officeart/2008/layout/LinedList"/>
    <dgm:cxn modelId="{D8EB6959-DB0E-4710-B1E2-19BA2EA32FC4}" type="presParOf" srcId="{7A7C8B2B-04A0-45C2-8933-C55DFA6F1521}" destId="{2F1EE3AB-C8E0-439B-BD35-201128CBBF47}" srcOrd="0" destOrd="0" presId="urn:microsoft.com/office/officeart/2008/layout/LinedList"/>
    <dgm:cxn modelId="{914FF87A-ADA2-413C-B417-B39F3FA051D8}" type="presParOf" srcId="{7A7C8B2B-04A0-45C2-8933-C55DFA6F1521}" destId="{B498C8B8-E8D8-4046-B418-61973792F9CC}" srcOrd="1" destOrd="0" presId="urn:microsoft.com/office/officeart/2008/layout/LinedList"/>
    <dgm:cxn modelId="{0889E5EF-0368-40C2-AC8E-A0C8A8950F17}" type="presParOf" srcId="{B498C8B8-E8D8-4046-B418-61973792F9CC}" destId="{813788A8-8EDE-4C00-A700-89AEF1E55E64}" srcOrd="0" destOrd="0" presId="urn:microsoft.com/office/officeart/2008/layout/LinedList"/>
    <dgm:cxn modelId="{20081601-6EFA-4F70-90B8-F4C827DE3E89}" type="presParOf" srcId="{B498C8B8-E8D8-4046-B418-61973792F9CC}" destId="{72C1AFBE-AAF8-4DA3-ACB6-981233992FEC}" srcOrd="1" destOrd="0" presId="urn:microsoft.com/office/officeart/2008/layout/LinedList"/>
    <dgm:cxn modelId="{629EF895-E684-4480-8527-359CF76189D4}" type="presParOf" srcId="{72C1AFBE-AAF8-4DA3-ACB6-981233992FEC}" destId="{900ABC4F-8428-4767-8703-4168C28EC6EE}" srcOrd="0" destOrd="0" presId="urn:microsoft.com/office/officeart/2008/layout/LinedList"/>
    <dgm:cxn modelId="{F4547DDB-348B-47DC-B069-4B7FC3AC6708}" type="presParOf" srcId="{72C1AFBE-AAF8-4DA3-ACB6-981233992FEC}" destId="{7249A621-FE9F-4AE6-B898-96A9DBCA79AD}" srcOrd="1" destOrd="0" presId="urn:microsoft.com/office/officeart/2008/layout/LinedList"/>
    <dgm:cxn modelId="{292A3049-CE8E-420B-B2F9-03EC8462F71A}" type="presParOf" srcId="{72C1AFBE-AAF8-4DA3-ACB6-981233992FEC}" destId="{A43CDB32-C8F8-4F89-833C-AC9C68D93732}" srcOrd="2" destOrd="0" presId="urn:microsoft.com/office/officeart/2008/layout/LinedList"/>
    <dgm:cxn modelId="{1932F086-588E-4835-9F25-248D0AAE1365}" type="presParOf" srcId="{B498C8B8-E8D8-4046-B418-61973792F9CC}" destId="{AB4CF2CD-3D4C-4B32-8D1A-6ED21B73AB4E}" srcOrd="2" destOrd="0" presId="urn:microsoft.com/office/officeart/2008/layout/LinedList"/>
    <dgm:cxn modelId="{2D95E9F9-01E6-4DFD-A925-776614B7959F}" type="presParOf" srcId="{B498C8B8-E8D8-4046-B418-61973792F9CC}" destId="{228BEEEB-603A-4615-B28F-B956FDE4A4BA}" srcOrd="3" destOrd="0" presId="urn:microsoft.com/office/officeart/2008/layout/LinedList"/>
    <dgm:cxn modelId="{288936FA-ED55-4C05-A258-DFC2BC58D705}" type="presParOf" srcId="{B498C8B8-E8D8-4046-B418-61973792F9CC}" destId="{5C53F89B-669D-446B-83E4-EDE913EEC9A7}" srcOrd="4" destOrd="0" presId="urn:microsoft.com/office/officeart/2008/layout/LinedList"/>
    <dgm:cxn modelId="{09B591C2-7054-4320-9BD7-3980DE95698F}" type="presParOf" srcId="{5C53F89B-669D-446B-83E4-EDE913EEC9A7}" destId="{F57AC998-95E0-4D22-8243-BF8AF0D9F8BC}" srcOrd="0" destOrd="0" presId="urn:microsoft.com/office/officeart/2008/layout/LinedList"/>
    <dgm:cxn modelId="{CA60652C-ED4D-4D9E-81B2-C09FFF1860F2}" type="presParOf" srcId="{5C53F89B-669D-446B-83E4-EDE913EEC9A7}" destId="{FD32978E-567C-4BFB-A738-43BCF84AC964}" srcOrd="1" destOrd="0" presId="urn:microsoft.com/office/officeart/2008/layout/LinedList"/>
    <dgm:cxn modelId="{D2C620DC-3506-49E9-8BF6-5656DC6106CA}" type="presParOf" srcId="{5C53F89B-669D-446B-83E4-EDE913EEC9A7}" destId="{D61355AA-9F4D-47E6-AD54-BB88080846BC}" srcOrd="2" destOrd="0" presId="urn:microsoft.com/office/officeart/2008/layout/LinedList"/>
    <dgm:cxn modelId="{455A256B-F326-4A97-AE55-630A45E4A1CE}" type="presParOf" srcId="{B498C8B8-E8D8-4046-B418-61973792F9CC}" destId="{9FB2AE54-E081-4E25-ADDA-413B44844576}" srcOrd="5" destOrd="0" presId="urn:microsoft.com/office/officeart/2008/layout/LinedList"/>
    <dgm:cxn modelId="{655A69FA-97B7-473B-83A5-A8DF07076536}" type="presParOf" srcId="{B498C8B8-E8D8-4046-B418-61973792F9CC}" destId="{3A338BB7-A32A-4A7D-ACE5-63A3870850A5}" srcOrd="6" destOrd="0" presId="urn:microsoft.com/office/officeart/2008/layout/LinedList"/>
    <dgm:cxn modelId="{4E167529-1309-4839-942D-95442241E3CD}" type="presParOf" srcId="{B498C8B8-E8D8-4046-B418-61973792F9CC}" destId="{9DE29251-6DBA-450E-9954-7EDAD49B51F8}" srcOrd="7" destOrd="0" presId="urn:microsoft.com/office/officeart/2008/layout/LinedList"/>
    <dgm:cxn modelId="{A7853FAA-FCC4-471A-B2D4-981B15536729}" type="presParOf" srcId="{9DE29251-6DBA-450E-9954-7EDAD49B51F8}" destId="{9A2E2B9C-9BC6-4BE9-9EDE-D0600AB45A6A}" srcOrd="0" destOrd="0" presId="urn:microsoft.com/office/officeart/2008/layout/LinedList"/>
    <dgm:cxn modelId="{3781B202-CFF9-4A04-9C6E-5D6DB21F5901}" type="presParOf" srcId="{9DE29251-6DBA-450E-9954-7EDAD49B51F8}" destId="{60B04BBC-238C-4CFF-AA88-50D6C92F84A1}" srcOrd="1" destOrd="0" presId="urn:microsoft.com/office/officeart/2008/layout/LinedList"/>
    <dgm:cxn modelId="{D8595039-D57B-4A9F-9C58-5D2D8DEF7801}" type="presParOf" srcId="{9DE29251-6DBA-450E-9954-7EDAD49B51F8}" destId="{0C87D13F-0A9C-4181-909C-CB5AD0F69404}" srcOrd="2" destOrd="0" presId="urn:microsoft.com/office/officeart/2008/layout/LinedList"/>
    <dgm:cxn modelId="{E6F0BB86-0FB2-426F-AA43-13A725A032A1}" type="presParOf" srcId="{B498C8B8-E8D8-4046-B418-61973792F9CC}" destId="{CB83017A-7F98-43B7-AD45-5E99EB5B44D2}" srcOrd="8" destOrd="0" presId="urn:microsoft.com/office/officeart/2008/layout/LinedList"/>
    <dgm:cxn modelId="{6055D6EB-B2BA-486C-9650-954F6D8778EC}" type="presParOf" srcId="{B498C8B8-E8D8-4046-B418-61973792F9CC}" destId="{026D88BD-A85D-4C8B-8AD2-85BD7BA71198}" srcOrd="9" destOrd="0" presId="urn:microsoft.com/office/officeart/2008/layout/LinedList"/>
    <dgm:cxn modelId="{3A40A55C-55AF-4123-A9EE-61198A623062}" type="presParOf" srcId="{B498C8B8-E8D8-4046-B418-61973792F9CC}" destId="{8BBC36FE-A6E5-4097-8054-6BF7DBBA7673}" srcOrd="10" destOrd="0" presId="urn:microsoft.com/office/officeart/2008/layout/LinedList"/>
    <dgm:cxn modelId="{6B764FC6-BC8B-4FE9-8025-D4DF587551D8}" type="presParOf" srcId="{8BBC36FE-A6E5-4097-8054-6BF7DBBA7673}" destId="{067E9A40-D297-466B-BB6B-B73DE262E796}" srcOrd="0" destOrd="0" presId="urn:microsoft.com/office/officeart/2008/layout/LinedList"/>
    <dgm:cxn modelId="{6B5884C9-D9AB-47C9-860F-17A64924B3B8}" type="presParOf" srcId="{8BBC36FE-A6E5-4097-8054-6BF7DBBA7673}" destId="{0772F04A-0902-408D-B3EB-A5FFD65DB63C}" srcOrd="1" destOrd="0" presId="urn:microsoft.com/office/officeart/2008/layout/LinedList"/>
    <dgm:cxn modelId="{BD21584F-F511-4105-B3C0-A6EC61CD8D74}" type="presParOf" srcId="{8BBC36FE-A6E5-4097-8054-6BF7DBBA7673}" destId="{4C7B9E69-7209-44AE-B435-4E7727EE9189}" srcOrd="2" destOrd="0" presId="urn:microsoft.com/office/officeart/2008/layout/LinedList"/>
    <dgm:cxn modelId="{3FC028AF-5FE4-4072-9317-35D73528AA95}" type="presParOf" srcId="{B498C8B8-E8D8-4046-B418-61973792F9CC}" destId="{AB07A91D-11B9-4C22-A0D1-74BDCA38FC22}" srcOrd="11" destOrd="0" presId="urn:microsoft.com/office/officeart/2008/layout/LinedList"/>
    <dgm:cxn modelId="{212CABD8-9726-48E1-8B45-79665480D4D8}" type="presParOf" srcId="{B498C8B8-E8D8-4046-B418-61973792F9CC}" destId="{820E9ECF-A38F-4424-93E1-AE621E4611D1}" srcOrd="12" destOrd="0" presId="urn:microsoft.com/office/officeart/2008/layout/LinedList"/>
    <dgm:cxn modelId="{02F88243-C6ED-4F43-AE15-81B986DAAE37}" type="presParOf" srcId="{B498C8B8-E8D8-4046-B418-61973792F9CC}" destId="{9ED8FCEA-1751-47AE-BE4B-ECD8199955FD}" srcOrd="13" destOrd="0" presId="urn:microsoft.com/office/officeart/2008/layout/LinedList"/>
    <dgm:cxn modelId="{BDCB28F7-6B92-41B8-B13B-5E250F79D4E0}" type="presParOf" srcId="{9ED8FCEA-1751-47AE-BE4B-ECD8199955FD}" destId="{8E369EDE-704A-4B50-97D1-90A296246E78}" srcOrd="0" destOrd="0" presId="urn:microsoft.com/office/officeart/2008/layout/LinedList"/>
    <dgm:cxn modelId="{BF8481FB-E81A-420D-8D25-FEBFF967B0F7}" type="presParOf" srcId="{9ED8FCEA-1751-47AE-BE4B-ECD8199955FD}" destId="{933E651F-EFBB-46A9-BB03-0E7B856C2489}" srcOrd="1" destOrd="0" presId="urn:microsoft.com/office/officeart/2008/layout/LinedList"/>
    <dgm:cxn modelId="{E1824BD9-ABD6-401F-9679-BF5826FA42CA}" type="presParOf" srcId="{9ED8FCEA-1751-47AE-BE4B-ECD8199955FD}" destId="{F0389E18-1EC2-4602-803C-78AC41554D2F}" srcOrd="2" destOrd="0" presId="urn:microsoft.com/office/officeart/2008/layout/LinedList"/>
    <dgm:cxn modelId="{8DC90761-F7F3-44DF-A297-DB86F697655C}" type="presParOf" srcId="{B498C8B8-E8D8-4046-B418-61973792F9CC}" destId="{7E443977-E74A-4544-BEA4-3E95BBB399A6}" srcOrd="14" destOrd="0" presId="urn:microsoft.com/office/officeart/2008/layout/LinedList"/>
    <dgm:cxn modelId="{C04A2F60-587C-4580-820E-BB09309FB28F}" type="presParOf" srcId="{B498C8B8-E8D8-4046-B418-61973792F9CC}" destId="{3D1206D2-C9C6-4627-B8B6-F17C93A4D0E8}" srcOrd="15" destOrd="0" presId="urn:microsoft.com/office/officeart/2008/layout/LinedList"/>
    <dgm:cxn modelId="{5A5B88B8-A787-4487-B3CB-A7BABCF1CF87}" type="presParOf" srcId="{B498C8B8-E8D8-4046-B418-61973792F9CC}" destId="{1876E14F-A5C7-438F-A89D-C164DC4B8377}" srcOrd="16" destOrd="0" presId="urn:microsoft.com/office/officeart/2008/layout/LinedList"/>
    <dgm:cxn modelId="{646A4CA7-90DD-487C-94C2-41CDC311D0CD}" type="presParOf" srcId="{1876E14F-A5C7-438F-A89D-C164DC4B8377}" destId="{634A3820-A0A4-49A8-9CEC-934D8571571A}" srcOrd="0" destOrd="0" presId="urn:microsoft.com/office/officeart/2008/layout/LinedList"/>
    <dgm:cxn modelId="{B9FD6DC2-CA84-40DC-84F9-4016DE478335}" type="presParOf" srcId="{1876E14F-A5C7-438F-A89D-C164DC4B8377}" destId="{ABB7CAC0-F537-4BDA-A3CD-038EC76BE552}" srcOrd="1" destOrd="0" presId="urn:microsoft.com/office/officeart/2008/layout/LinedList"/>
    <dgm:cxn modelId="{C9A6B315-4E98-4F35-ACF9-99923107EED2}" type="presParOf" srcId="{1876E14F-A5C7-438F-A89D-C164DC4B8377}" destId="{4CCA5DD9-1FAB-40F5-BEBA-A66716477F05}" srcOrd="2" destOrd="0" presId="urn:microsoft.com/office/officeart/2008/layout/LinedList"/>
    <dgm:cxn modelId="{172BB616-509B-4F2C-A9FF-E9DEF8FA7D1C}" type="presParOf" srcId="{B498C8B8-E8D8-4046-B418-61973792F9CC}" destId="{804D8EB1-78EE-4A15-BC24-EE77B314F36D}" srcOrd="17" destOrd="0" presId="urn:microsoft.com/office/officeart/2008/layout/LinedList"/>
    <dgm:cxn modelId="{512A9146-E309-485D-A061-64CEE63C2178}" type="presParOf" srcId="{B498C8B8-E8D8-4046-B418-61973792F9CC}" destId="{A4AB167D-75F1-4576-916C-D42A66DE64CD}" srcOrd="18" destOrd="0" presId="urn:microsoft.com/office/officeart/2008/layout/LinedList"/>
    <dgm:cxn modelId="{8825A456-62C8-4FE1-9497-4EAE08D3DB05}" type="presParOf" srcId="{95688958-852E-40BD-ACB9-8930F419B627}" destId="{C66FDAA9-0036-4AF8-B573-E09E9E2727CC}" srcOrd="2" destOrd="0" presId="urn:microsoft.com/office/officeart/2008/layout/LinedList"/>
    <dgm:cxn modelId="{4BB8C47A-45C1-4E69-880B-360ABBD53C5A}" type="presParOf" srcId="{95688958-852E-40BD-ACB9-8930F419B627}" destId="{071BD558-C40D-475B-923E-68D717D3B96E}" srcOrd="3" destOrd="0" presId="urn:microsoft.com/office/officeart/2008/layout/LinedList"/>
    <dgm:cxn modelId="{B44DBFC5-79D6-4FDD-B6C6-74DA66B6CDD3}" type="presParOf" srcId="{071BD558-C40D-475B-923E-68D717D3B96E}" destId="{875D272A-D1C8-4A4B-88DB-965D2EA70E70}" srcOrd="0" destOrd="0" presId="urn:microsoft.com/office/officeart/2008/layout/LinedList"/>
    <dgm:cxn modelId="{3B984C10-477A-49A7-8A09-059C5261E604}" type="presParOf" srcId="{071BD558-C40D-475B-923E-68D717D3B96E}" destId="{10C0F19D-DC74-4F84-9174-BBB7908A91ED}" srcOrd="1" destOrd="0" presId="urn:microsoft.com/office/officeart/2008/layout/LinedList"/>
    <dgm:cxn modelId="{FEFF42D9-E7F4-4693-885C-6CC4FCDB8205}" type="presParOf" srcId="{10C0F19D-DC74-4F84-9174-BBB7908A91ED}" destId="{7B7E832A-8A7C-4E9D-9EC9-C74E2AC6E40C}" srcOrd="0" destOrd="0" presId="urn:microsoft.com/office/officeart/2008/layout/LinedList"/>
    <dgm:cxn modelId="{F8BE74FD-D2EC-4BDF-AA28-3DA6A8F1C5F5}" type="presParOf" srcId="{10C0F19D-DC74-4F84-9174-BBB7908A91ED}" destId="{24D29B10-4B60-4A78-91F7-37CC38335B5C}" srcOrd="1" destOrd="0" presId="urn:microsoft.com/office/officeart/2008/layout/LinedList"/>
    <dgm:cxn modelId="{6A00532B-F39D-4891-BF2F-D5F320F3EDB9}" type="presParOf" srcId="{24D29B10-4B60-4A78-91F7-37CC38335B5C}" destId="{60A9713F-2ED1-4B0C-9B53-0905DDF199F9}" srcOrd="0" destOrd="0" presId="urn:microsoft.com/office/officeart/2008/layout/LinedList"/>
    <dgm:cxn modelId="{432564DE-1E2C-4112-A0EF-D541EFE08ECC}" type="presParOf" srcId="{24D29B10-4B60-4A78-91F7-37CC38335B5C}" destId="{6B4118CA-A0B8-438C-A170-B86303F1B85D}" srcOrd="1" destOrd="0" presId="urn:microsoft.com/office/officeart/2008/layout/LinedList"/>
    <dgm:cxn modelId="{AFA4F899-BF87-4DD6-AC17-AB25B50C874D}" type="presParOf" srcId="{24D29B10-4B60-4A78-91F7-37CC38335B5C}" destId="{E2721DD5-B69D-4DA2-8F7D-A5C7EA042944}" srcOrd="2" destOrd="0" presId="urn:microsoft.com/office/officeart/2008/layout/LinedList"/>
    <dgm:cxn modelId="{00356772-DE23-4EAD-8A3D-C4BD8F9CD7A4}" type="presParOf" srcId="{10C0F19D-DC74-4F84-9174-BBB7908A91ED}" destId="{D0DE2AA6-8C82-472F-A285-F5F9BE50EEDE}" srcOrd="2" destOrd="0" presId="urn:microsoft.com/office/officeart/2008/layout/LinedList"/>
    <dgm:cxn modelId="{38332BC3-276B-4153-9575-326C9C2092CC}" type="presParOf" srcId="{10C0F19D-DC74-4F84-9174-BBB7908A91ED}" destId="{D042F959-DBB0-416C-B85A-8D05248F309E}" srcOrd="3" destOrd="0" presId="urn:microsoft.com/office/officeart/2008/layout/LinedList"/>
    <dgm:cxn modelId="{F7DFBA1D-9713-4FEF-8F67-415F06939C57}" type="presParOf" srcId="{10C0F19D-DC74-4F84-9174-BBB7908A91ED}" destId="{0504C9DE-BBD0-4370-90B2-FCD25C9758D3}" srcOrd="4" destOrd="0" presId="urn:microsoft.com/office/officeart/2008/layout/LinedList"/>
    <dgm:cxn modelId="{326EA150-A5E9-421A-9D26-8E6B01590582}" type="presParOf" srcId="{0504C9DE-BBD0-4370-90B2-FCD25C9758D3}" destId="{A3583F64-CB9C-4F3B-99EB-6D66767891D7}" srcOrd="0" destOrd="0" presId="urn:microsoft.com/office/officeart/2008/layout/LinedList"/>
    <dgm:cxn modelId="{0DE0C525-6B3B-4519-BE87-5DFEE51DC8A8}" type="presParOf" srcId="{0504C9DE-BBD0-4370-90B2-FCD25C9758D3}" destId="{76574708-2839-496A-9C4F-048AE4C903C0}" srcOrd="1" destOrd="0" presId="urn:microsoft.com/office/officeart/2008/layout/LinedList"/>
    <dgm:cxn modelId="{449081AE-07C0-47C2-91FE-92AA60EAA65E}" type="presParOf" srcId="{0504C9DE-BBD0-4370-90B2-FCD25C9758D3}" destId="{C2AD0A67-356B-4C71-91A9-98839CA69679}" srcOrd="2" destOrd="0" presId="urn:microsoft.com/office/officeart/2008/layout/LinedList"/>
    <dgm:cxn modelId="{C9671869-D0B1-4F7B-BC0C-CD20383A114F}" type="presParOf" srcId="{10C0F19D-DC74-4F84-9174-BBB7908A91ED}" destId="{1F339EDB-6F32-4069-A311-0CBA8D7E0629}" srcOrd="5" destOrd="0" presId="urn:microsoft.com/office/officeart/2008/layout/LinedList"/>
    <dgm:cxn modelId="{0D54D88D-F7C8-40A5-9DF8-32002420E944}" type="presParOf" srcId="{10C0F19D-DC74-4F84-9174-BBB7908A91ED}" destId="{2F033B53-0F90-4102-9CDC-EADC566C833E}" srcOrd="6" destOrd="0" presId="urn:microsoft.com/office/officeart/2008/layout/LinedList"/>
    <dgm:cxn modelId="{4240E79E-1619-444B-BE9C-D16C648FEBEE}" type="presParOf" srcId="{10C0F19D-DC74-4F84-9174-BBB7908A91ED}" destId="{9D383FC6-11C8-4AFD-BE37-B487BA1D940D}" srcOrd="7" destOrd="0" presId="urn:microsoft.com/office/officeart/2008/layout/LinedList"/>
    <dgm:cxn modelId="{1BA40779-BC10-4EF2-AA67-39D37386BE8A}" type="presParOf" srcId="{9D383FC6-11C8-4AFD-BE37-B487BA1D940D}" destId="{4CBE0A76-051F-4D22-B306-E7CFA3F69F62}" srcOrd="0" destOrd="0" presId="urn:microsoft.com/office/officeart/2008/layout/LinedList"/>
    <dgm:cxn modelId="{929FD097-7100-44E9-A4B7-47A72D7A6492}" type="presParOf" srcId="{9D383FC6-11C8-4AFD-BE37-B487BA1D940D}" destId="{496CD70D-EF2E-4CF9-A596-12009904C224}" srcOrd="1" destOrd="0" presId="urn:microsoft.com/office/officeart/2008/layout/LinedList"/>
    <dgm:cxn modelId="{0DA2522A-6197-4A46-BBFB-E8F66991ED0D}" type="presParOf" srcId="{9D383FC6-11C8-4AFD-BE37-B487BA1D940D}" destId="{E5EEA8B0-3BB7-41CA-A150-97395B1800E9}" srcOrd="2" destOrd="0" presId="urn:microsoft.com/office/officeart/2008/layout/LinedList"/>
    <dgm:cxn modelId="{A5A52FFF-2EDA-4099-87F1-AAFAAEF3DBB9}" type="presParOf" srcId="{10C0F19D-DC74-4F84-9174-BBB7908A91ED}" destId="{E57677F0-60BE-49BB-B331-035948FFF22E}" srcOrd="8" destOrd="0" presId="urn:microsoft.com/office/officeart/2008/layout/LinedList"/>
    <dgm:cxn modelId="{0599CEA7-C451-4C83-AF08-829CFF208505}" type="presParOf" srcId="{10C0F19D-DC74-4F84-9174-BBB7908A91ED}" destId="{F25AF38D-851A-4CB1-9163-1DAAF38363CE}" srcOrd="9" destOrd="0" presId="urn:microsoft.com/office/officeart/2008/layout/LinedList"/>
    <dgm:cxn modelId="{6B4CCBA2-750D-4970-BE6C-0FCEB0E3B2EC}" type="presParOf" srcId="{10C0F19D-DC74-4F84-9174-BBB7908A91ED}" destId="{3181FA52-D4C4-4F03-BB7F-C8E1D015F757}" srcOrd="10" destOrd="0" presId="urn:microsoft.com/office/officeart/2008/layout/LinedList"/>
    <dgm:cxn modelId="{90B2F454-D5D6-4564-92A7-9E5446FBD004}" type="presParOf" srcId="{3181FA52-D4C4-4F03-BB7F-C8E1D015F757}" destId="{9DF319D4-FD11-4F3C-9DF5-57EA6D18787A}" srcOrd="0" destOrd="0" presId="urn:microsoft.com/office/officeart/2008/layout/LinedList"/>
    <dgm:cxn modelId="{20936D94-5339-423D-AC33-6FFD0FEA51CE}" type="presParOf" srcId="{3181FA52-D4C4-4F03-BB7F-C8E1D015F757}" destId="{43FCFA3A-D4AA-471A-9279-77410F1CC95C}" srcOrd="1" destOrd="0" presId="urn:microsoft.com/office/officeart/2008/layout/LinedList"/>
    <dgm:cxn modelId="{78338FB7-DAA9-4AAD-B823-D56B29EC2F03}" type="presParOf" srcId="{3181FA52-D4C4-4F03-BB7F-C8E1D015F757}" destId="{5B584BE9-16E1-48DB-8DF3-07EC746EE550}" srcOrd="2" destOrd="0" presId="urn:microsoft.com/office/officeart/2008/layout/LinedList"/>
    <dgm:cxn modelId="{DC122F78-B2D9-4124-9720-1E4DAB011272}" type="presParOf" srcId="{10C0F19D-DC74-4F84-9174-BBB7908A91ED}" destId="{103AFB04-2E88-4E11-A211-B8AE8078F771}" srcOrd="11" destOrd="0" presId="urn:microsoft.com/office/officeart/2008/layout/LinedList"/>
    <dgm:cxn modelId="{561E9E61-2FBE-4CB8-BDEE-2FA61D42C017}" type="presParOf" srcId="{10C0F19D-DC74-4F84-9174-BBB7908A91ED}" destId="{139A3D9A-2716-4816-8296-F2D51632E7B7}" srcOrd="12" destOrd="0" presId="urn:microsoft.com/office/officeart/2008/layout/LinedList"/>
    <dgm:cxn modelId="{9596A729-C897-4D71-9698-2674D91EFC91}" type="presParOf" srcId="{10C0F19D-DC74-4F84-9174-BBB7908A91ED}" destId="{6815C6B2-5CBC-4910-91D2-3E00239CF9E3}" srcOrd="13" destOrd="0" presId="urn:microsoft.com/office/officeart/2008/layout/LinedList"/>
    <dgm:cxn modelId="{55A1655B-26D1-4866-983A-14F12415DB7A}" type="presParOf" srcId="{6815C6B2-5CBC-4910-91D2-3E00239CF9E3}" destId="{89AA50F8-0C50-4001-82DD-EFE31273462B}" srcOrd="0" destOrd="0" presId="urn:microsoft.com/office/officeart/2008/layout/LinedList"/>
    <dgm:cxn modelId="{EA6C392D-D085-4721-8261-E53E041DB976}" type="presParOf" srcId="{6815C6B2-5CBC-4910-91D2-3E00239CF9E3}" destId="{1073C4BD-F423-4A5D-B372-1672C11E601C}" srcOrd="1" destOrd="0" presId="urn:microsoft.com/office/officeart/2008/layout/LinedList"/>
    <dgm:cxn modelId="{CF65B3E9-F3E4-41DC-BA37-099BAE386DF7}" type="presParOf" srcId="{6815C6B2-5CBC-4910-91D2-3E00239CF9E3}" destId="{AB09476A-01D0-462C-9926-8A45AA23C92F}" srcOrd="2" destOrd="0" presId="urn:microsoft.com/office/officeart/2008/layout/LinedList"/>
    <dgm:cxn modelId="{1FA75F94-029E-4CF2-966C-6D7DE4D0E6BC}" type="presParOf" srcId="{10C0F19D-DC74-4F84-9174-BBB7908A91ED}" destId="{E13A2D3F-582F-4722-921F-8D9FAF4FB1AF}" srcOrd="14" destOrd="0" presId="urn:microsoft.com/office/officeart/2008/layout/LinedList"/>
    <dgm:cxn modelId="{20ACA3AF-CDD0-4CCA-8FDB-5841D383B540}" type="presParOf" srcId="{10C0F19D-DC74-4F84-9174-BBB7908A91ED}" destId="{62A42B1B-132A-4175-8FC4-41200FFDB8C6}" srcOrd="15" destOrd="0" presId="urn:microsoft.com/office/officeart/2008/layout/LinedList"/>
    <dgm:cxn modelId="{1401E8AC-340D-4484-9E8B-7245D35BEA76}" type="presParOf" srcId="{10C0F19D-DC74-4F84-9174-BBB7908A91ED}" destId="{187C4315-B1F3-4E19-9AE4-C557B6692E2B}" srcOrd="16" destOrd="0" presId="urn:microsoft.com/office/officeart/2008/layout/LinedList"/>
    <dgm:cxn modelId="{1F230453-3565-448F-B32E-792889EBA87B}" type="presParOf" srcId="{187C4315-B1F3-4E19-9AE4-C557B6692E2B}" destId="{054438B4-E4B9-4D57-B008-9F6D3B33B459}" srcOrd="0" destOrd="0" presId="urn:microsoft.com/office/officeart/2008/layout/LinedList"/>
    <dgm:cxn modelId="{6615A24F-5AB1-46EE-8CC2-18BC02975AA8}" type="presParOf" srcId="{187C4315-B1F3-4E19-9AE4-C557B6692E2B}" destId="{7867D049-1ECE-46D9-92A5-0FB74160008B}" srcOrd="1" destOrd="0" presId="urn:microsoft.com/office/officeart/2008/layout/LinedList"/>
    <dgm:cxn modelId="{A271408E-35C7-4AAF-BACE-AF12B37D2142}" type="presParOf" srcId="{187C4315-B1F3-4E19-9AE4-C557B6692E2B}" destId="{A89AA631-5FDD-488F-8B61-4C8E494BDE9E}" srcOrd="2" destOrd="0" presId="urn:microsoft.com/office/officeart/2008/layout/LinedList"/>
    <dgm:cxn modelId="{D8C582C3-64D4-479A-9FE8-DC5F5F84F21B}" type="presParOf" srcId="{10C0F19D-DC74-4F84-9174-BBB7908A91ED}" destId="{B198AD8A-BB2A-45C3-B162-A565ED98AE86}" srcOrd="17" destOrd="0" presId="urn:microsoft.com/office/officeart/2008/layout/LinedList"/>
    <dgm:cxn modelId="{EEDE77BB-CD85-49DA-9115-FCCB8A29B301}" type="presParOf" srcId="{10C0F19D-DC74-4F84-9174-BBB7908A91ED}" destId="{921C1B33-678E-40A3-8D5D-6880A4954686}" srcOrd="18" destOrd="0" presId="urn:microsoft.com/office/officeart/2008/layout/LinedList"/>
    <dgm:cxn modelId="{924925F1-9E1A-4727-A088-6D6B0D69A9D7}" type="presParOf" srcId="{10C0F19D-DC74-4F84-9174-BBB7908A91ED}" destId="{4AF1126A-FB26-4A9E-9C4E-C57855DF1AE2}" srcOrd="19" destOrd="0" presId="urn:microsoft.com/office/officeart/2008/layout/LinedList"/>
    <dgm:cxn modelId="{AC59CAEC-3C54-41DC-BD62-C117A810B2B0}" type="presParOf" srcId="{4AF1126A-FB26-4A9E-9C4E-C57855DF1AE2}" destId="{2CAE61AE-B83A-4C4D-AE80-6FF8F77DFC71}" srcOrd="0" destOrd="0" presId="urn:microsoft.com/office/officeart/2008/layout/LinedList"/>
    <dgm:cxn modelId="{991E4961-8536-4A22-8C88-96B82336A27E}" type="presParOf" srcId="{4AF1126A-FB26-4A9E-9C4E-C57855DF1AE2}" destId="{52D683D8-CC74-4C11-A649-9E58C1F33D70}" srcOrd="1" destOrd="0" presId="urn:microsoft.com/office/officeart/2008/layout/LinedList"/>
    <dgm:cxn modelId="{9012503C-2B36-4B2C-89A1-ACD4E8AD6F85}" type="presParOf" srcId="{4AF1126A-FB26-4A9E-9C4E-C57855DF1AE2}" destId="{EA4AB1DD-7CAD-493E-B802-473D8A593FE2}" srcOrd="2" destOrd="0" presId="urn:microsoft.com/office/officeart/2008/layout/LinedList"/>
    <dgm:cxn modelId="{39376262-7AC3-4295-A71C-1774856CF9B3}" type="presParOf" srcId="{10C0F19D-DC74-4F84-9174-BBB7908A91ED}" destId="{47C11477-784C-4A21-AA71-2C15B3D1544D}" srcOrd="20" destOrd="0" presId="urn:microsoft.com/office/officeart/2008/layout/LinedList"/>
    <dgm:cxn modelId="{BBC2777E-85FF-421F-AB3B-2DEFBFBF8677}" type="presParOf" srcId="{10C0F19D-DC74-4F84-9174-BBB7908A91ED}" destId="{5E50CA2A-FCE6-4B67-863B-B89FA8DCC1E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0EFCB9-B039-43E5-9526-05D4863643C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47D33-11BC-4A1E-96D6-C4BD55A0F0AA}">
      <dgm:prSet phldrT="[Text]" custT="1"/>
      <dgm:spPr/>
      <dgm:t>
        <a:bodyPr/>
        <a:lstStyle/>
        <a:p>
          <a:r>
            <a:rPr lang="en-CA" sz="3600" b="1" dirty="0" err="1" smtClean="0">
              <a:latin typeface="SutonnyOMJ" pitchFamily="2" charset="0"/>
              <a:cs typeface="SutonnyOMJ" pitchFamily="2" charset="0"/>
            </a:rPr>
            <a:t>ক্রেতা</a:t>
          </a:r>
          <a:endParaRPr lang="en-US" sz="3600" b="1" dirty="0">
            <a:latin typeface="SutonnyOMJ" pitchFamily="2" charset="0"/>
            <a:cs typeface="SutonnyOMJ" pitchFamily="2" charset="0"/>
          </a:endParaRPr>
        </a:p>
      </dgm:t>
    </dgm:pt>
    <dgm:pt modelId="{8ED02A0B-0E6D-40AE-B853-5CB8E682AE79}" type="parTrans" cxnId="{30AF7854-1F4B-4D16-84F7-CFFBAD9BF95A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C9D454E7-36D4-49E4-A605-CAEDCE0C2C9D}" type="sibTrans" cxnId="{30AF7854-1F4B-4D16-84F7-CFFBAD9BF95A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EC61D3B8-CB1F-4B16-AA06-BDE8ED0EEF0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32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পণ্য</a:t>
          </a:r>
          <a:endParaRPr lang="en-US" sz="3200" b="1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8EF610BE-12FB-4FB0-9106-6316234448EA}" type="parTrans" cxnId="{44E667BA-EB70-4BB8-8735-A20F45F93880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6C32F4CE-A205-48E3-AD3B-4D2CD151F307}" type="sibTrans" cxnId="{44E667BA-EB70-4BB8-8735-A20F45F93880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5A2C0FAF-3FBA-4D41-AC2A-17BE70CD167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CA" sz="32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মূল্য</a:t>
          </a:r>
          <a:endParaRPr lang="en-US" sz="3200" b="1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0CD93945-B6D8-4AC9-A31D-80AAFF20DC76}" type="parTrans" cxnId="{F2D75EAA-CEF6-475A-ADF4-730885436A6F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B93840DD-CFA8-4DD6-A31D-EF2586EFF4E3}" type="sibTrans" cxnId="{F2D75EAA-CEF6-475A-ADF4-730885436A6F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1123531A-8725-4D8D-BB5E-A31DAB73D607}">
      <dgm:prSet phldrT="[Text]" custT="1"/>
      <dgm:spPr>
        <a:solidFill>
          <a:srgbClr val="002060"/>
        </a:solidFill>
      </dgm:spPr>
      <dgm:t>
        <a:bodyPr/>
        <a:lstStyle/>
        <a:p>
          <a:r>
            <a:rPr lang="en-CA" sz="32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বন্টন</a:t>
          </a:r>
          <a:endParaRPr lang="en-US" sz="3200" b="1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4602E98E-6EB2-472E-B893-1B46F85EE738}" type="parTrans" cxnId="{B3A773D7-4858-48F9-A400-A1B2B8A4CDA0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3506EDE7-9D5E-42D8-9C75-7126C5F44A1C}" type="sibTrans" cxnId="{B3A773D7-4858-48F9-A400-A1B2B8A4CDA0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AA85E93A-4ED8-454A-9D1A-D9032CCF2668}">
      <dgm:prSet phldrT="[Text]" custT="1"/>
      <dgm:spPr>
        <a:solidFill>
          <a:srgbClr val="EE12C4"/>
        </a:solidFill>
      </dgm:spPr>
      <dgm:t>
        <a:bodyPr/>
        <a:lstStyle/>
        <a:p>
          <a:r>
            <a:rPr lang="en-CA" sz="3200" b="1" dirty="0" err="1" smtClean="0">
              <a:solidFill>
                <a:schemeClr val="bg1"/>
              </a:solidFill>
              <a:latin typeface="SutonnyOMJ" pitchFamily="2" charset="0"/>
              <a:cs typeface="SutonnyOMJ" pitchFamily="2" charset="0"/>
            </a:rPr>
            <a:t>প্রসার</a:t>
          </a:r>
          <a:endParaRPr lang="en-US" sz="3200" b="1" dirty="0">
            <a:solidFill>
              <a:schemeClr val="bg1"/>
            </a:solidFill>
            <a:latin typeface="SutonnyOMJ" pitchFamily="2" charset="0"/>
            <a:cs typeface="SutonnyOMJ" pitchFamily="2" charset="0"/>
          </a:endParaRPr>
        </a:p>
      </dgm:t>
    </dgm:pt>
    <dgm:pt modelId="{D6E0B0AA-97ED-41C2-9354-DADEAF3EC0C1}" type="parTrans" cxnId="{37F6C645-E840-4CE0-955C-4F65D0CEBB72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9608FC36-063F-468C-86B5-8F21E53007F6}" type="sibTrans" cxnId="{37F6C645-E840-4CE0-955C-4F65D0CEBB72}">
      <dgm:prSet/>
      <dgm:spPr/>
      <dgm:t>
        <a:bodyPr/>
        <a:lstStyle/>
        <a:p>
          <a:endParaRPr lang="en-US" sz="2400" b="1">
            <a:latin typeface="SutonnyOMJ" pitchFamily="2" charset="0"/>
            <a:cs typeface="SutonnyOMJ" pitchFamily="2" charset="0"/>
          </a:endParaRPr>
        </a:p>
      </dgm:t>
    </dgm:pt>
    <dgm:pt modelId="{4F53091C-72FC-48C9-BC07-135324DEE56E}" type="pres">
      <dgm:prSet presAssocID="{E20EFCB9-B039-43E5-9526-05D4863643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FFC7A1-B363-4FCB-B6A5-534A68A1993E}" type="pres">
      <dgm:prSet presAssocID="{E20EFCB9-B039-43E5-9526-05D4863643C8}" presName="radial" presStyleCnt="0">
        <dgm:presLayoutVars>
          <dgm:animLvl val="ctr"/>
        </dgm:presLayoutVars>
      </dgm:prSet>
      <dgm:spPr/>
    </dgm:pt>
    <dgm:pt modelId="{D88F9E2C-1609-4CFF-9807-347FB2B0F841}" type="pres">
      <dgm:prSet presAssocID="{00047D33-11BC-4A1E-96D6-C4BD55A0F0AA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10A1880-1017-43FA-8BCE-57CD357411C0}" type="pres">
      <dgm:prSet presAssocID="{EC61D3B8-CB1F-4B16-AA06-BDE8ED0EEF02}" presName="node" presStyleLbl="vennNode1" presStyleIdx="1" presStyleCnt="5" custScaleX="138694" custScaleY="9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0BE6C-B3CA-4C25-A5D5-C79BDABA6C42}" type="pres">
      <dgm:prSet presAssocID="{5A2C0FAF-3FBA-4D41-AC2A-17BE70CD1679}" presName="node" presStyleLbl="vennNode1" presStyleIdx="2" presStyleCnt="5" custScaleX="138694" custScaleY="9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AE916-A911-42E0-B758-0094DA982E97}" type="pres">
      <dgm:prSet presAssocID="{1123531A-8725-4D8D-BB5E-A31DAB73D607}" presName="node" presStyleLbl="vennNode1" presStyleIdx="3" presStyleCnt="5" custScaleX="138694" custScaleY="9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2EA4B-A64D-4F89-8A0E-653394DEAA6F}" type="pres">
      <dgm:prSet presAssocID="{AA85E93A-4ED8-454A-9D1A-D9032CCF2668}" presName="node" presStyleLbl="vennNode1" presStyleIdx="4" presStyleCnt="5" custScaleX="138694" custScaleY="97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773D7-4858-48F9-A400-A1B2B8A4CDA0}" srcId="{00047D33-11BC-4A1E-96D6-C4BD55A0F0AA}" destId="{1123531A-8725-4D8D-BB5E-A31DAB73D607}" srcOrd="2" destOrd="0" parTransId="{4602E98E-6EB2-472E-B893-1B46F85EE738}" sibTransId="{3506EDE7-9D5E-42D8-9C75-7126C5F44A1C}"/>
    <dgm:cxn modelId="{51D13A59-1AB3-4B44-846E-40F680B3D9AA}" type="presOf" srcId="{E20EFCB9-B039-43E5-9526-05D4863643C8}" destId="{4F53091C-72FC-48C9-BC07-135324DEE56E}" srcOrd="0" destOrd="0" presId="urn:microsoft.com/office/officeart/2005/8/layout/radial3"/>
    <dgm:cxn modelId="{30AF7854-1F4B-4D16-84F7-CFFBAD9BF95A}" srcId="{E20EFCB9-B039-43E5-9526-05D4863643C8}" destId="{00047D33-11BC-4A1E-96D6-C4BD55A0F0AA}" srcOrd="0" destOrd="0" parTransId="{8ED02A0B-0E6D-40AE-B853-5CB8E682AE79}" sibTransId="{C9D454E7-36D4-49E4-A605-CAEDCE0C2C9D}"/>
    <dgm:cxn modelId="{37F6C645-E840-4CE0-955C-4F65D0CEBB72}" srcId="{00047D33-11BC-4A1E-96D6-C4BD55A0F0AA}" destId="{AA85E93A-4ED8-454A-9D1A-D9032CCF2668}" srcOrd="3" destOrd="0" parTransId="{D6E0B0AA-97ED-41C2-9354-DADEAF3EC0C1}" sibTransId="{9608FC36-063F-468C-86B5-8F21E53007F6}"/>
    <dgm:cxn modelId="{32EF40A8-681A-4A3F-9703-1D2265A0F16B}" type="presOf" srcId="{EC61D3B8-CB1F-4B16-AA06-BDE8ED0EEF02}" destId="{E10A1880-1017-43FA-8BCE-57CD357411C0}" srcOrd="0" destOrd="0" presId="urn:microsoft.com/office/officeart/2005/8/layout/radial3"/>
    <dgm:cxn modelId="{A0A6F163-D187-4274-A478-09D8ECA23D8E}" type="presOf" srcId="{AA85E93A-4ED8-454A-9D1A-D9032CCF2668}" destId="{7F82EA4B-A64D-4F89-8A0E-653394DEAA6F}" srcOrd="0" destOrd="0" presId="urn:microsoft.com/office/officeart/2005/8/layout/radial3"/>
    <dgm:cxn modelId="{9D2192AD-C0AE-4A78-AA41-E12F5B5352A9}" type="presOf" srcId="{1123531A-8725-4D8D-BB5E-A31DAB73D607}" destId="{002AE916-A911-42E0-B758-0094DA982E97}" srcOrd="0" destOrd="0" presId="urn:microsoft.com/office/officeart/2005/8/layout/radial3"/>
    <dgm:cxn modelId="{FBF79D19-08F3-4EF1-AC71-B6B8CFB6B2F3}" type="presOf" srcId="{00047D33-11BC-4A1E-96D6-C4BD55A0F0AA}" destId="{D88F9E2C-1609-4CFF-9807-347FB2B0F841}" srcOrd="0" destOrd="0" presId="urn:microsoft.com/office/officeart/2005/8/layout/radial3"/>
    <dgm:cxn modelId="{44E667BA-EB70-4BB8-8735-A20F45F93880}" srcId="{00047D33-11BC-4A1E-96D6-C4BD55A0F0AA}" destId="{EC61D3B8-CB1F-4B16-AA06-BDE8ED0EEF02}" srcOrd="0" destOrd="0" parTransId="{8EF610BE-12FB-4FB0-9106-6316234448EA}" sibTransId="{6C32F4CE-A205-48E3-AD3B-4D2CD151F307}"/>
    <dgm:cxn modelId="{C97618DE-766A-4436-8113-72D106442F1A}" type="presOf" srcId="{5A2C0FAF-3FBA-4D41-AC2A-17BE70CD1679}" destId="{E870BE6C-B3CA-4C25-A5D5-C79BDABA6C42}" srcOrd="0" destOrd="0" presId="urn:microsoft.com/office/officeart/2005/8/layout/radial3"/>
    <dgm:cxn modelId="{F2D75EAA-CEF6-475A-ADF4-730885436A6F}" srcId="{00047D33-11BC-4A1E-96D6-C4BD55A0F0AA}" destId="{5A2C0FAF-3FBA-4D41-AC2A-17BE70CD1679}" srcOrd="1" destOrd="0" parTransId="{0CD93945-B6D8-4AC9-A31D-80AAFF20DC76}" sibTransId="{B93840DD-CFA8-4DD6-A31D-EF2586EFF4E3}"/>
    <dgm:cxn modelId="{81DEC811-8109-4C4D-99E3-0D3BAEEA2E37}" type="presParOf" srcId="{4F53091C-72FC-48C9-BC07-135324DEE56E}" destId="{C2FFC7A1-B363-4FCB-B6A5-534A68A1993E}" srcOrd="0" destOrd="0" presId="urn:microsoft.com/office/officeart/2005/8/layout/radial3"/>
    <dgm:cxn modelId="{C20A6304-DF2F-4046-8337-AB8B8A68CE29}" type="presParOf" srcId="{C2FFC7A1-B363-4FCB-B6A5-534A68A1993E}" destId="{D88F9E2C-1609-4CFF-9807-347FB2B0F841}" srcOrd="0" destOrd="0" presId="urn:microsoft.com/office/officeart/2005/8/layout/radial3"/>
    <dgm:cxn modelId="{5880DF3B-AC9C-4E00-9C7B-60CABB93A501}" type="presParOf" srcId="{C2FFC7A1-B363-4FCB-B6A5-534A68A1993E}" destId="{E10A1880-1017-43FA-8BCE-57CD357411C0}" srcOrd="1" destOrd="0" presId="urn:microsoft.com/office/officeart/2005/8/layout/radial3"/>
    <dgm:cxn modelId="{7F47B3B6-B83A-4D00-AC90-58C11A9FFE0A}" type="presParOf" srcId="{C2FFC7A1-B363-4FCB-B6A5-534A68A1993E}" destId="{E870BE6C-B3CA-4C25-A5D5-C79BDABA6C42}" srcOrd="2" destOrd="0" presId="urn:microsoft.com/office/officeart/2005/8/layout/radial3"/>
    <dgm:cxn modelId="{A6CC8545-0668-4FCB-A607-665E18A99821}" type="presParOf" srcId="{C2FFC7A1-B363-4FCB-B6A5-534A68A1993E}" destId="{002AE916-A911-42E0-B758-0094DA982E97}" srcOrd="3" destOrd="0" presId="urn:microsoft.com/office/officeart/2005/8/layout/radial3"/>
    <dgm:cxn modelId="{4FEF04F0-9969-4CC7-AFC5-A72D9BF4A5E7}" type="presParOf" srcId="{C2FFC7A1-B363-4FCB-B6A5-534A68A1993E}" destId="{7F82EA4B-A64D-4F89-8A0E-653394DEAA6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B0FF7-43C3-4735-A5B4-21A242CDAD79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1.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cÖ‡qvRb,Afve</a:t>
          </a: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Pvwn`v</a:t>
          </a:r>
          <a:endParaRPr lang="en-US" sz="2100" kern="1200" dirty="0"/>
        </a:p>
      </dsp:txBody>
      <dsp:txXfrm>
        <a:off x="3230487" y="59640"/>
        <a:ext cx="1667024" cy="1044029"/>
      </dsp:txXfrm>
    </dsp:sp>
    <dsp:sp modelId="{FAC73E6A-75EF-4476-9129-67062CE3A6A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C0A3-1E30-46A7-A933-DF2E788735E9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2.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Ac©b</a:t>
          </a:r>
          <a:endParaRPr lang="en-US" sz="2100" kern="1200" dirty="0"/>
        </a:p>
      </dsp:txBody>
      <dsp:txXfrm>
        <a:off x="5427548" y="1655898"/>
        <a:ext cx="1667024" cy="1044029"/>
      </dsp:txXfrm>
    </dsp:sp>
    <dsp:sp modelId="{B4B153FA-9060-4DF6-9E37-46954320857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9525" cap="rnd" cmpd="sng" algn="ctr">
          <a:solidFill>
            <a:schemeClr val="accent2">
              <a:hueOff val="-209531"/>
              <a:satOff val="-2415"/>
              <a:lumOff val="54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9FCA4-9572-4A67-BFC1-566F4F3A86B7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f¨vj</a:t>
          </a: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~ I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mš‘wó</a:t>
          </a:r>
          <a:endParaRPr lang="en-US" sz="2100" kern="1200" dirty="0"/>
        </a:p>
      </dsp:txBody>
      <dsp:txXfrm>
        <a:off x="4588345" y="4238698"/>
        <a:ext cx="1667024" cy="1044029"/>
      </dsp:txXfrm>
    </dsp:sp>
    <dsp:sp modelId="{FBE92FB7-3B17-4725-A3DD-3F61782D462E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9525" cap="rnd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E1C41-6878-48C5-B9D8-AE5D789B2B80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wewbgq</a:t>
          </a: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m¤ú©K</a:t>
          </a:r>
          <a:endParaRPr lang="en-US" sz="2100" kern="1200" dirty="0"/>
        </a:p>
      </dsp:txBody>
      <dsp:txXfrm>
        <a:off x="1872629" y="4238698"/>
        <a:ext cx="1667024" cy="1044029"/>
      </dsp:txXfrm>
    </dsp:sp>
    <dsp:sp modelId="{73060D55-C5EE-4E59-8A2E-483579D9CD8A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9525" cap="rnd" cmpd="sng" algn="ctr">
          <a:solidFill>
            <a:schemeClr val="accent2">
              <a:hueOff val="-628592"/>
              <a:satOff val="-7244"/>
              <a:lumOff val="16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2F26E-9CB5-427B-B5BF-004DE09236DD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5. </a:t>
          </a:r>
          <a:r>
            <a:rPr lang="en-US" sz="2100" b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evRvi</a:t>
          </a:r>
          <a:endParaRPr lang="en-US" sz="2100" kern="1200" dirty="0"/>
        </a:p>
      </dsp:txBody>
      <dsp:txXfrm>
        <a:off x="1033427" y="1655898"/>
        <a:ext cx="1667024" cy="1044029"/>
      </dsp:txXfrm>
    </dsp:sp>
    <dsp:sp modelId="{687E2246-F076-4918-8577-065088E9CA55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9525" cap="rnd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94629-CEB3-45C9-8AB0-20E9EC7A0D5F}">
      <dsp:nvSpPr>
        <dsp:cNvPr id="0" name=""/>
        <dsp:cNvSpPr/>
      </dsp:nvSpPr>
      <dsp:spPr>
        <a:xfrm rot="5400000">
          <a:off x="270968" y="2926837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AE3FD-DCC1-4035-966D-2519FDD4A9C5}">
      <dsp:nvSpPr>
        <dsp:cNvPr id="0" name=""/>
        <dsp:cNvSpPr/>
      </dsp:nvSpPr>
      <dsp:spPr>
        <a:xfrm>
          <a:off x="137204" y="3325242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</a:t>
          </a:r>
          <a:r>
            <a:rPr lang="en-US" sz="12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AvZ¥wbf©ikxjZvi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4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137204" y="3325242"/>
        <a:ext cx="1203818" cy="1055217"/>
      </dsp:txXfrm>
    </dsp:sp>
    <dsp:sp modelId="{9737CEBD-31F8-4ADC-98A4-A05C3688E16B}">
      <dsp:nvSpPr>
        <dsp:cNvPr id="0" name=""/>
        <dsp:cNvSpPr/>
      </dsp:nvSpPr>
      <dsp:spPr>
        <a:xfrm>
          <a:off x="1113886" y="2828670"/>
          <a:ext cx="227135" cy="22713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594A4-377C-439B-94EF-6B979133A043}">
      <dsp:nvSpPr>
        <dsp:cNvPr id="0" name=""/>
        <dsp:cNvSpPr/>
      </dsp:nvSpPr>
      <dsp:spPr>
        <a:xfrm rot="5400000">
          <a:off x="1744676" y="2562167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B74AB-1B98-4826-8300-8F0414CBC6E4}">
      <dsp:nvSpPr>
        <dsp:cNvPr id="0" name=""/>
        <dsp:cNvSpPr/>
      </dsp:nvSpPr>
      <dsp:spPr>
        <a:xfrm>
          <a:off x="1610912" y="2960572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2.wewbgq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610912" y="2960572"/>
        <a:ext cx="1203818" cy="1055217"/>
      </dsp:txXfrm>
    </dsp:sp>
    <dsp:sp modelId="{C0AB7825-30DD-4723-BF58-76A3BEFD20D5}">
      <dsp:nvSpPr>
        <dsp:cNvPr id="0" name=""/>
        <dsp:cNvSpPr/>
      </dsp:nvSpPr>
      <dsp:spPr>
        <a:xfrm>
          <a:off x="2587595" y="2463999"/>
          <a:ext cx="227135" cy="22713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8A214-213D-46DF-837B-3221E45CF8BE}">
      <dsp:nvSpPr>
        <dsp:cNvPr id="0" name=""/>
        <dsp:cNvSpPr/>
      </dsp:nvSpPr>
      <dsp:spPr>
        <a:xfrm rot="5400000">
          <a:off x="3218385" y="2197496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73913-5CA3-4983-971E-AEF33CCA2997}">
      <dsp:nvSpPr>
        <dsp:cNvPr id="0" name=""/>
        <dsp:cNvSpPr/>
      </dsp:nvSpPr>
      <dsp:spPr>
        <a:xfrm>
          <a:off x="3084621" y="2595901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Drcv`b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kern="1200" dirty="0"/>
        </a:p>
      </dsp:txBody>
      <dsp:txXfrm>
        <a:off x="3084621" y="2595901"/>
        <a:ext cx="1203818" cy="1055217"/>
      </dsp:txXfrm>
    </dsp:sp>
    <dsp:sp modelId="{01549C0B-43FA-4297-A6A8-F397B490FE4C}">
      <dsp:nvSpPr>
        <dsp:cNvPr id="0" name=""/>
        <dsp:cNvSpPr/>
      </dsp:nvSpPr>
      <dsp:spPr>
        <a:xfrm>
          <a:off x="4061303" y="2099328"/>
          <a:ext cx="227135" cy="22713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659AF-4735-4A28-95E4-F891B5D2BDA7}">
      <dsp:nvSpPr>
        <dsp:cNvPr id="0" name=""/>
        <dsp:cNvSpPr/>
      </dsp:nvSpPr>
      <dsp:spPr>
        <a:xfrm rot="5400000">
          <a:off x="4692093" y="1832826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2CC5A-C497-4851-8A4D-32D340772452}">
      <dsp:nvSpPr>
        <dsp:cNvPr id="0" name=""/>
        <dsp:cNvSpPr/>
      </dsp:nvSpPr>
      <dsp:spPr>
        <a:xfrm>
          <a:off x="4558329" y="2231231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weµq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4558329" y="2231231"/>
        <a:ext cx="1203818" cy="1055217"/>
      </dsp:txXfrm>
    </dsp:sp>
    <dsp:sp modelId="{6A801CD4-E169-4D48-8553-84F697FDCF6C}">
      <dsp:nvSpPr>
        <dsp:cNvPr id="0" name=""/>
        <dsp:cNvSpPr/>
      </dsp:nvSpPr>
      <dsp:spPr>
        <a:xfrm>
          <a:off x="5535012" y="1734658"/>
          <a:ext cx="227135" cy="22713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C6402-D6AA-427D-83B5-EB859B16C1C6}">
      <dsp:nvSpPr>
        <dsp:cNvPr id="0" name=""/>
        <dsp:cNvSpPr/>
      </dsp:nvSpPr>
      <dsp:spPr>
        <a:xfrm rot="5400000">
          <a:off x="6165802" y="1468155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rgbClr val="002060"/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722D6-4870-4D49-BE18-F17F40829E8E}">
      <dsp:nvSpPr>
        <dsp:cNvPr id="0" name=""/>
        <dsp:cNvSpPr/>
      </dsp:nvSpPr>
      <dsp:spPr>
        <a:xfrm>
          <a:off x="6032038" y="1866560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5.gv‡K©wUs/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kern="1200" dirty="0"/>
        </a:p>
      </dsp:txBody>
      <dsp:txXfrm>
        <a:off x="6032038" y="1866560"/>
        <a:ext cx="1203818" cy="1055217"/>
      </dsp:txXfrm>
    </dsp:sp>
    <dsp:sp modelId="{4018239B-822A-4562-B995-32CBD400970D}">
      <dsp:nvSpPr>
        <dsp:cNvPr id="0" name=""/>
        <dsp:cNvSpPr/>
      </dsp:nvSpPr>
      <dsp:spPr>
        <a:xfrm>
          <a:off x="7008720" y="1369987"/>
          <a:ext cx="227135" cy="227135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1AF70-A94C-4420-B6A5-1AFCD2BEB021}">
      <dsp:nvSpPr>
        <dsp:cNvPr id="0" name=""/>
        <dsp:cNvSpPr/>
      </dsp:nvSpPr>
      <dsp:spPr>
        <a:xfrm rot="5400000">
          <a:off x="7639511" y="1103484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F102B-337B-4809-A619-F016B5D6F0E1}">
      <dsp:nvSpPr>
        <dsp:cNvPr id="0" name=""/>
        <dsp:cNvSpPr/>
      </dsp:nvSpPr>
      <dsp:spPr>
        <a:xfrm>
          <a:off x="7505746" y="1501889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endParaRPr lang="en-US" sz="16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kern="1200" dirty="0"/>
        </a:p>
      </dsp:txBody>
      <dsp:txXfrm>
        <a:off x="7505746" y="1501889"/>
        <a:ext cx="1203818" cy="1055217"/>
      </dsp:txXfrm>
    </dsp:sp>
    <dsp:sp modelId="{0A029738-9772-46BC-9F98-9FF504ADE586}">
      <dsp:nvSpPr>
        <dsp:cNvPr id="0" name=""/>
        <dsp:cNvSpPr/>
      </dsp:nvSpPr>
      <dsp:spPr>
        <a:xfrm>
          <a:off x="8482429" y="1005317"/>
          <a:ext cx="227135" cy="22713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3E6EB-51D5-4109-8A54-12A46D914596}">
      <dsp:nvSpPr>
        <dsp:cNvPr id="0" name=""/>
        <dsp:cNvSpPr/>
      </dsp:nvSpPr>
      <dsp:spPr>
        <a:xfrm rot="5400000">
          <a:off x="9113219" y="738814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4A6C-A5E6-4844-AF79-69D503CAE6D2}">
      <dsp:nvSpPr>
        <dsp:cNvPr id="0" name=""/>
        <dsp:cNvSpPr/>
      </dsp:nvSpPr>
      <dsp:spPr>
        <a:xfrm>
          <a:off x="8979455" y="1137219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7.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m¤ú©KwfwËK</a:t>
          </a:r>
          <a:endParaRPr lang="en-US" sz="16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6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8979455" y="1137219"/>
        <a:ext cx="1203818" cy="1055217"/>
      </dsp:txXfrm>
    </dsp:sp>
    <dsp:sp modelId="{A90CF92B-5E0F-440E-8C9E-5D4D8C6A8B80}">
      <dsp:nvSpPr>
        <dsp:cNvPr id="0" name=""/>
        <dsp:cNvSpPr/>
      </dsp:nvSpPr>
      <dsp:spPr>
        <a:xfrm>
          <a:off x="9956137" y="640646"/>
          <a:ext cx="227135" cy="22713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D5A3C-90CC-4A07-BEAB-ABA8E062D377}">
      <dsp:nvSpPr>
        <dsp:cNvPr id="0" name=""/>
        <dsp:cNvSpPr/>
      </dsp:nvSpPr>
      <dsp:spPr>
        <a:xfrm rot="5400000">
          <a:off x="10586928" y="374143"/>
          <a:ext cx="801344" cy="133341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3910B-DB52-47CE-8FBC-D981E7BC5CBE}">
      <dsp:nvSpPr>
        <dsp:cNvPr id="0" name=""/>
        <dsp:cNvSpPr/>
      </dsp:nvSpPr>
      <dsp:spPr>
        <a:xfrm>
          <a:off x="10453163" y="772548"/>
          <a:ext cx="1203818" cy="10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8. †</a:t>
          </a:r>
          <a:r>
            <a:rPr lang="en-US" sz="1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gvevBj</a:t>
          </a:r>
          <a:r>
            <a:rPr lang="en-US" sz="1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gv‡K©wUs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mvgvwRK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‡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hvMv‡hvM</a:t>
          </a:r>
          <a:r>
            <a:rPr lang="en-US" sz="16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16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hyM</a:t>
          </a:r>
          <a:endParaRPr lang="en-US" sz="14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10453163" y="772548"/>
        <a:ext cx="1203818" cy="1055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DB74-ACD3-4A84-B390-2B0B214F3A8F}">
      <dsp:nvSpPr>
        <dsp:cNvPr id="0" name=""/>
        <dsp:cNvSpPr/>
      </dsp:nvSpPr>
      <dsp:spPr>
        <a:xfrm>
          <a:off x="210104" y="212515"/>
          <a:ext cx="3120607" cy="975189"/>
        </a:xfrm>
        <a:prstGeom prst="rect">
          <a:avLst/>
        </a:prstGeom>
        <a:solidFill>
          <a:srgbClr val="FF000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1.mvgvwRK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0104" y="212515"/>
        <a:ext cx="3120607" cy="975189"/>
      </dsp:txXfrm>
    </dsp:sp>
    <dsp:sp modelId="{DF04D5FD-DD89-4B53-83BB-5DCF308BE7D7}">
      <dsp:nvSpPr>
        <dsp:cNvPr id="0" name=""/>
        <dsp:cNvSpPr/>
      </dsp:nvSpPr>
      <dsp:spPr>
        <a:xfrm>
          <a:off x="80079" y="71654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207FE-B533-4CA0-A705-EEBE179545BD}">
      <dsp:nvSpPr>
        <dsp:cNvPr id="0" name=""/>
        <dsp:cNvSpPr/>
      </dsp:nvSpPr>
      <dsp:spPr>
        <a:xfrm>
          <a:off x="3617839" y="212515"/>
          <a:ext cx="3120607" cy="975189"/>
        </a:xfrm>
        <a:prstGeom prst="rect">
          <a:avLst/>
        </a:prstGeom>
        <a:solidFill>
          <a:schemeClr val="accent2">
            <a:lumMod val="60000"/>
            <a:lumOff val="40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2.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e¨e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¯’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vcKxq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7839" y="212515"/>
        <a:ext cx="3120607" cy="975189"/>
      </dsp:txXfrm>
    </dsp:sp>
    <dsp:sp modelId="{B6E1AE24-8307-4525-AD1F-1FDA91ED012D}">
      <dsp:nvSpPr>
        <dsp:cNvPr id="0" name=""/>
        <dsp:cNvSpPr/>
      </dsp:nvSpPr>
      <dsp:spPr>
        <a:xfrm>
          <a:off x="3487813" y="71654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9F2E-446B-46A3-B071-FEC3EB170071}">
      <dsp:nvSpPr>
        <dsp:cNvPr id="0" name=""/>
        <dsp:cNvSpPr/>
      </dsp:nvSpPr>
      <dsp:spPr>
        <a:xfrm>
          <a:off x="7025573" y="212515"/>
          <a:ext cx="3120607" cy="975189"/>
        </a:xfrm>
        <a:prstGeom prst="rect">
          <a:avLst/>
        </a:prstGeom>
        <a:solidFill>
          <a:schemeClr val="tx1"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3.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f¨vjy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hvMKvwi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25573" y="212515"/>
        <a:ext cx="3120607" cy="975189"/>
      </dsp:txXfrm>
    </dsp:sp>
    <dsp:sp modelId="{9FBCFB28-3912-48A7-8524-FA8C3977420E}">
      <dsp:nvSpPr>
        <dsp:cNvPr id="0" name=""/>
        <dsp:cNvSpPr/>
      </dsp:nvSpPr>
      <dsp:spPr>
        <a:xfrm>
          <a:off x="6895548" y="71654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ECDCF-4803-4EB5-A250-5A3604801FB4}">
      <dsp:nvSpPr>
        <dsp:cNvPr id="0" name=""/>
        <dsp:cNvSpPr/>
      </dsp:nvSpPr>
      <dsp:spPr>
        <a:xfrm>
          <a:off x="210104" y="1440170"/>
          <a:ext cx="3120607" cy="975189"/>
        </a:xfrm>
        <a:prstGeom prst="rect">
          <a:avLst/>
        </a:prstGeom>
        <a:solidFill>
          <a:srgbClr val="FFC00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4.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Dc‡hvM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m„wói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0104" y="1440170"/>
        <a:ext cx="3120607" cy="975189"/>
      </dsp:txXfrm>
    </dsp:sp>
    <dsp:sp modelId="{3B0341BF-D027-426A-B581-A18391BDCAF4}">
      <dsp:nvSpPr>
        <dsp:cNvPr id="0" name=""/>
        <dsp:cNvSpPr/>
      </dsp:nvSpPr>
      <dsp:spPr>
        <a:xfrm>
          <a:off x="80079" y="1299310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F7108-6578-41C6-9E4B-632FFFE7F3F9}">
      <dsp:nvSpPr>
        <dsp:cNvPr id="0" name=""/>
        <dsp:cNvSpPr/>
      </dsp:nvSpPr>
      <dsp:spPr>
        <a:xfrm>
          <a:off x="3617839" y="1440170"/>
          <a:ext cx="3120607" cy="975189"/>
        </a:xfrm>
        <a:prstGeom prst="rect">
          <a:avLst/>
        </a:prstGeom>
        <a:solidFill>
          <a:srgbClr val="92D05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5. †fv³vg~Lx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7839" y="1440170"/>
        <a:ext cx="3120607" cy="975189"/>
      </dsp:txXfrm>
    </dsp:sp>
    <dsp:sp modelId="{054CBC32-38BE-4A3F-BB53-40BAFFE532F3}">
      <dsp:nvSpPr>
        <dsp:cNvPr id="0" name=""/>
        <dsp:cNvSpPr/>
      </dsp:nvSpPr>
      <dsp:spPr>
        <a:xfrm>
          <a:off x="3487813" y="1299310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900A7-2AAE-4B67-805C-AEB86D95860B}">
      <dsp:nvSpPr>
        <dsp:cNvPr id="0" name=""/>
        <dsp:cNvSpPr/>
      </dsp:nvSpPr>
      <dsp:spPr>
        <a:xfrm>
          <a:off x="7025573" y="1440170"/>
          <a:ext cx="3120607" cy="975189"/>
        </a:xfrm>
        <a:prstGeom prst="rect">
          <a:avLst/>
        </a:prstGeom>
        <a:solidFill>
          <a:srgbClr val="0070C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6.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wewbgq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25573" y="1440170"/>
        <a:ext cx="3120607" cy="975189"/>
      </dsp:txXfrm>
    </dsp:sp>
    <dsp:sp modelId="{A3946B31-331E-4259-86D3-55D10BF5433E}">
      <dsp:nvSpPr>
        <dsp:cNvPr id="0" name=""/>
        <dsp:cNvSpPr/>
      </dsp:nvSpPr>
      <dsp:spPr>
        <a:xfrm>
          <a:off x="6895548" y="1299310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3760A-5443-44DC-A525-2438CF6C4F4F}">
      <dsp:nvSpPr>
        <dsp:cNvPr id="0" name=""/>
        <dsp:cNvSpPr/>
      </dsp:nvSpPr>
      <dsp:spPr>
        <a:xfrm>
          <a:off x="210104" y="2667826"/>
          <a:ext cx="3120607" cy="9751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7.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MwZkxj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10104" y="2667826"/>
        <a:ext cx="3120607" cy="975189"/>
      </dsp:txXfrm>
    </dsp:sp>
    <dsp:sp modelId="{66CB11CA-50BD-4ACE-AAB7-5B15BF43B1F2}">
      <dsp:nvSpPr>
        <dsp:cNvPr id="0" name=""/>
        <dsp:cNvSpPr/>
      </dsp:nvSpPr>
      <dsp:spPr>
        <a:xfrm>
          <a:off x="80079" y="2526965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286D3-C203-46F2-855C-1F56F339A7A0}">
      <dsp:nvSpPr>
        <dsp:cNvPr id="0" name=""/>
        <dsp:cNvSpPr/>
      </dsp:nvSpPr>
      <dsp:spPr>
        <a:xfrm>
          <a:off x="3617839" y="2667826"/>
          <a:ext cx="3120607" cy="975189"/>
        </a:xfrm>
        <a:prstGeom prst="rect">
          <a:avLst/>
        </a:prstGeom>
        <a:solidFill>
          <a:srgbClr val="FFC00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8. †µ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24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</dsp:txBody>
      <dsp:txXfrm>
        <a:off x="3617839" y="2667826"/>
        <a:ext cx="3120607" cy="975189"/>
      </dsp:txXfrm>
    </dsp:sp>
    <dsp:sp modelId="{BF53FF26-7A98-4367-9EFB-629F5D25D8CF}">
      <dsp:nvSpPr>
        <dsp:cNvPr id="0" name=""/>
        <dsp:cNvSpPr/>
      </dsp:nvSpPr>
      <dsp:spPr>
        <a:xfrm>
          <a:off x="3487813" y="2526965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CCE39-BEF0-41BE-9207-D434556F6AF1}">
      <dsp:nvSpPr>
        <dsp:cNvPr id="0" name=""/>
        <dsp:cNvSpPr/>
      </dsp:nvSpPr>
      <dsp:spPr>
        <a:xfrm>
          <a:off x="7025573" y="2667826"/>
          <a:ext cx="3120607" cy="975189"/>
        </a:xfrm>
        <a:prstGeom prst="rect">
          <a:avLst/>
        </a:prstGeom>
        <a:solidFill>
          <a:schemeClr val="accent5">
            <a:lumMod val="50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9.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mgwš^Z</a:t>
          </a: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025573" y="2667826"/>
        <a:ext cx="3120607" cy="975189"/>
      </dsp:txXfrm>
    </dsp:sp>
    <dsp:sp modelId="{72A0A641-18C7-431D-9253-AC46A4C1C0FA}">
      <dsp:nvSpPr>
        <dsp:cNvPr id="0" name=""/>
        <dsp:cNvSpPr/>
      </dsp:nvSpPr>
      <dsp:spPr>
        <a:xfrm>
          <a:off x="6895548" y="2526965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984B1-DC94-405A-9101-674126D90768}">
      <dsp:nvSpPr>
        <dsp:cNvPr id="0" name=""/>
        <dsp:cNvSpPr/>
      </dsp:nvSpPr>
      <dsp:spPr>
        <a:xfrm>
          <a:off x="3617839" y="3895481"/>
          <a:ext cx="3120607" cy="975189"/>
        </a:xfrm>
        <a:prstGeom prst="rect">
          <a:avLst/>
        </a:prstGeom>
        <a:solidFill>
          <a:srgbClr val="00B050">
            <a:alpha val="40000"/>
          </a:srgb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529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10.‡hvMv‡hvM </a:t>
          </a:r>
          <a:r>
            <a:rPr lang="en-US" sz="24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cÖwKªqv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7839" y="3895481"/>
        <a:ext cx="3120607" cy="975189"/>
      </dsp:txXfrm>
    </dsp:sp>
    <dsp:sp modelId="{E5A0CDF4-CB9A-4D96-A8D3-211024ACC8EB}">
      <dsp:nvSpPr>
        <dsp:cNvPr id="0" name=""/>
        <dsp:cNvSpPr/>
      </dsp:nvSpPr>
      <dsp:spPr>
        <a:xfrm>
          <a:off x="3487813" y="3754621"/>
          <a:ext cx="682632" cy="10239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035B1-D652-4418-93F1-4BAF4DF26293}">
      <dsp:nvSpPr>
        <dsp:cNvPr id="0" name=""/>
        <dsp:cNvSpPr/>
      </dsp:nvSpPr>
      <dsp:spPr>
        <a:xfrm rot="16200000">
          <a:off x="1544" y="757"/>
          <a:ext cx="4111812" cy="4111812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evRvi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eZ©gvb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I m¤¢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ve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¨ †µ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Zvi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mU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ev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800" b="1" i="1" kern="1200" dirty="0" err="1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mgwó</a:t>
          </a:r>
          <a:r>
            <a:rPr lang="en-US" sz="2800" b="1" i="1" kern="12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800" kern="1200" dirty="0"/>
        </a:p>
      </dsp:txBody>
      <dsp:txXfrm rot="5400000">
        <a:off x="721112" y="1028710"/>
        <a:ext cx="3392245" cy="2055906"/>
      </dsp:txXfrm>
    </dsp:sp>
    <dsp:sp modelId="{E5B95098-9789-449C-82AF-40C178C2CB92}">
      <dsp:nvSpPr>
        <dsp:cNvPr id="0" name=""/>
        <dsp:cNvSpPr/>
      </dsp:nvSpPr>
      <dsp:spPr>
        <a:xfrm rot="5400000">
          <a:off x="4604026" y="757"/>
          <a:ext cx="4111812" cy="4111812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wecYb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gv‡K©wUs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n‡jv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Ggb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GKwU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cÖwµqv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hLv‡b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Kv¤úvwb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¸‡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jv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†µ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‡`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Rb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 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f¨vjy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endParaRPr lang="en-US" sz="2000" b="1" i="1" kern="1200" dirty="0" smtClean="0">
            <a:solidFill>
              <a:schemeClr val="tx1"/>
            </a:solidFill>
            <a:latin typeface="SutonnyMJ" pitchFamily="2" charset="0"/>
            <a:cs typeface="SutonnyMJ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Ges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cÖ`v‡bi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gva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¨‡g †µ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‡`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mv‡_ 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kw³kvjx †µ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Zv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m¤ú©K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i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m„wó</a:t>
          </a:r>
          <a:r>
            <a:rPr lang="en-US" sz="2000" b="1" i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eRvq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ivLvi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Pôv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K‡i</a:t>
          </a:r>
          <a:r>
            <a:rPr lang="en-US" sz="2000" b="1" kern="1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|</a:t>
          </a:r>
          <a:endParaRPr lang="en-US" sz="2000" kern="1200" dirty="0" smtClean="0">
            <a:solidFill>
              <a:schemeClr val="tx1"/>
            </a:solidFill>
          </a:endParaRPr>
        </a:p>
      </dsp:txBody>
      <dsp:txXfrm rot="-5400000">
        <a:off x="4604027" y="1028710"/>
        <a:ext cx="3392245" cy="2055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E7264-6738-4B8A-A457-0879185E2656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DD5DC-2DFD-4127-8AF7-9FBB4B30B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D5DC-2DFD-4127-8AF7-9FBB4B30B0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D5DC-2DFD-4127-8AF7-9FBB4B30B0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D5DC-2DFD-4127-8AF7-9FBB4B30B0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DD5DC-2DFD-4127-8AF7-9FBB4B30B0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2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1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5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6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1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FADCAE6-8CA0-4B33-98FC-CD8BDF1FF1ED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3D1D2A-1F13-4A8F-87F0-945D5650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What%20is%20Mobile%20Marketing-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3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Social%20Media%20Marketing%20-%20Social%20Marketing%20-%20Facebook%20Marketing.MP4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Philip%20Kotler%20on%20the%20evolution%20of%20marketing_2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624" y="667855"/>
            <a:ext cx="6400800" cy="11303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2" y="2580032"/>
            <a:ext cx="9261985" cy="3767670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>
                <a:solidFill>
                  <a:schemeClr val="tx1"/>
                </a:solidFill>
              </a:rPr>
              <a:t>Production Management &amp; </a:t>
            </a:r>
            <a:r>
              <a:rPr lang="en-US" sz="2700" b="1" dirty="0" smtClean="0">
                <a:solidFill>
                  <a:schemeClr val="tx1"/>
                </a:solidFill>
              </a:rPr>
              <a:t>Marketing-Second Paper</a:t>
            </a:r>
            <a:endParaRPr lang="en-US" sz="27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1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79" y="1616765"/>
                <a:ext cx="10987303" cy="3063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3. ‡µ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f¨vjy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mš‘wó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‡fv³vi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mš‘wó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c~i‡Yi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hv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cÖ`vb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Kiv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----</a:t>
                </a:r>
              </a:p>
              <a:p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‡µ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f¨vjy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e¨env‡i</a:t>
                </a:r>
                <a:r>
                  <a:rPr lang="en-US" sz="2400" b="1" i="1" dirty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†h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myweav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cvIqv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hvq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I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Zvi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¨ †h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e¨q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nq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G `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y‡qi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e¨eavb‡K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f¨vjy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‡µ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Zv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f¨vjy</a:t>
                </a:r>
                <a:r>
                  <a:rPr lang="en-US" sz="24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1" dirty="0" smtClean="0">
                            <a:solidFill>
                              <a:schemeClr val="bg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myweav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1" smtClean="0">
                            <a:solidFill>
                              <a:schemeClr val="bg1"/>
                            </a:solidFill>
                            <a:latin typeface="SutonnyMJ" pitchFamily="2" charset="0"/>
                            <a:cs typeface="SutonnyMJ" pitchFamily="2" charset="0"/>
                          </a:rPr>
                          <m:t>LiP</m:t>
                        </m:r>
                      </m:den>
                    </m:f>
                  </m:oMath>
                </a14:m>
                <a:endParaRPr lang="en-US" sz="3200" b="1" i="1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mš‘wó</a:t>
                </a:r>
                <a:r>
                  <a:rPr lang="en-US" sz="32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Avb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›` I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nZvkvi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Abyf‚wZ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r>
                  <a:rPr lang="en-US" sz="2400" b="1" i="1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mš‘wó</a:t>
                </a:r>
                <a:r>
                  <a:rPr lang="en-US" sz="2400" b="1" i="1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cÖZ¨vkv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-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c‡Y¨i</a:t>
                </a:r>
                <a:r>
                  <a:rPr lang="en-US" sz="2400" b="1" i="1" dirty="0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latin typeface="SutonnyMJ" pitchFamily="2" charset="0"/>
                    <a:cs typeface="SutonnyMJ" pitchFamily="2" charset="0"/>
                  </a:rPr>
                  <a:t>ÿZv</a:t>
                </a:r>
                <a:endParaRPr lang="en-US" sz="2400" b="1" i="1" dirty="0" smtClean="0">
                  <a:solidFill>
                    <a:schemeClr val="bg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79" y="1616765"/>
                <a:ext cx="10987303" cy="3063980"/>
              </a:xfrm>
              <a:prstGeom prst="rect">
                <a:avLst/>
              </a:prstGeom>
              <a:blipFill rotWithShape="0">
                <a:blip r:embed="rId2"/>
                <a:stretch>
                  <a:fillRect l="-1387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90" y="2944048"/>
            <a:ext cx="4528724" cy="2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79" y="1616765"/>
            <a:ext cx="10588155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ewbgq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m¤ú©K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sz="24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A‡b¨i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†L‡K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Kvw•LZ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b="1" i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i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¤ú©K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cÿ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(†fv³v,‡µ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Zv,miKvi,wWjvi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¨) mv‡_ kw³kvjx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m¤ú©K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4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94" y="3934115"/>
            <a:ext cx="2346049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08" y="3934115"/>
            <a:ext cx="21717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79" y="1616765"/>
            <a:ext cx="66591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m¤¢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†µ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b="1" i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52" y="2279578"/>
            <a:ext cx="3227944" cy="1813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76" y="4041927"/>
            <a:ext cx="3208476" cy="21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Marketing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&amp; Quiz: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5543" y="2647986"/>
            <a:ext cx="7986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RbK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†K?</a:t>
            </a:r>
          </a:p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f¨vjyi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m~ÎwU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ewÂZ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Abyf‚wZ‡K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Pvwn`vi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kZ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©¸‡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i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7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32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1499055"/>
              </p:ext>
            </p:extLst>
          </p:nvPr>
        </p:nvGraphicFramePr>
        <p:xfrm>
          <a:off x="238539" y="1327150"/>
          <a:ext cx="11661913" cy="502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685183"/>
            <a:ext cx="2067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kí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wecøe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hyM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56452" y="4943061"/>
            <a:ext cx="13252" cy="7288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58957" y="5088836"/>
            <a:ext cx="13252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4713" y="5024304"/>
            <a:ext cx="117281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SutonnyMJ" pitchFamily="2" charset="0"/>
                <a:cs typeface="SutonnyMJ" pitchFamily="2" charset="0"/>
              </a:rPr>
              <a:t>1860-1920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8417" y="4545496"/>
            <a:ext cx="13253" cy="46382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80112" y="4518993"/>
            <a:ext cx="1172817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SutonnyMJ" pitchFamily="2" charset="0"/>
                <a:cs typeface="SutonnyMJ" pitchFamily="2" charset="0"/>
              </a:rPr>
              <a:t>1920-1950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54418" y="4042777"/>
            <a:ext cx="1172817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SutonnyMJ" pitchFamily="2" charset="0"/>
                <a:cs typeface="SutonnyMJ" pitchFamily="2" charset="0"/>
              </a:rPr>
              <a:t>1950-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2644" y="3724725"/>
            <a:ext cx="117281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SutonnyMJ" pitchFamily="2" charset="0"/>
                <a:cs typeface="SutonnyMJ" pitchFamily="2" charset="0"/>
              </a:rPr>
              <a:t>1970-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73207" y="3420191"/>
            <a:ext cx="117281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SutonnyMJ" pitchFamily="2" charset="0"/>
                <a:cs typeface="SutonnyMJ" pitchFamily="2" charset="0"/>
              </a:rPr>
              <a:t>1990-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813770" y="3275016"/>
            <a:ext cx="1172817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latin typeface="SutonnyMJ" pitchFamily="2" charset="0"/>
                <a:cs typeface="SutonnyMJ" pitchFamily="2" charset="0"/>
              </a:rPr>
              <a:t>2010- </a:t>
            </a:r>
            <a:r>
              <a:rPr lang="en-US" sz="1600" b="1" dirty="0" err="1" smtClean="0">
                <a:latin typeface="SutonnyMJ" pitchFamily="2" charset="0"/>
                <a:cs typeface="SutonnyMJ" pitchFamily="2" charset="0"/>
              </a:rPr>
              <a:t>eZ©gvb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80383" y="3909391"/>
            <a:ext cx="0" cy="63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142922" y="3644348"/>
            <a:ext cx="0" cy="3710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01269" y="3472602"/>
            <a:ext cx="0" cy="264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111409" y="3008243"/>
            <a:ext cx="13252" cy="4643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781183" y="3008243"/>
            <a:ext cx="0" cy="23217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5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b="1" i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80686996"/>
              </p:ext>
            </p:extLst>
          </p:nvPr>
        </p:nvGraphicFramePr>
        <p:xfrm>
          <a:off x="905566" y="1915674"/>
          <a:ext cx="10226260" cy="494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51" y="734759"/>
            <a:ext cx="8825658" cy="762737"/>
          </a:xfrm>
        </p:spPr>
        <p:txBody>
          <a:bodyPr/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4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4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¨: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6108237"/>
              </p:ext>
            </p:extLst>
          </p:nvPr>
        </p:nvGraphicFramePr>
        <p:xfrm>
          <a:off x="1236725" y="1497496"/>
          <a:ext cx="8717384" cy="411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406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eµq</a:t>
            </a:r>
            <a:r>
              <a:rPr lang="en-US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b="1" i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i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7657240"/>
              </p:ext>
            </p:extLst>
          </p:nvPr>
        </p:nvGraphicFramePr>
        <p:xfrm>
          <a:off x="728870" y="2173357"/>
          <a:ext cx="9187497" cy="468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28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9026" y="98494"/>
            <a:ext cx="8761413" cy="708025"/>
          </a:xfrm>
        </p:spPr>
        <p:txBody>
          <a:bodyPr/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¡: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1435972"/>
              </p:ext>
            </p:extLst>
          </p:nvPr>
        </p:nvGraphicFramePr>
        <p:xfrm>
          <a:off x="3065669" y="1288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5157372"/>
            <a:ext cx="2695576" cy="1417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3254443"/>
            <a:ext cx="2695576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1353584"/>
            <a:ext cx="2695576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5880" y="1898374"/>
            <a:ext cx="4349198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Md. </a:t>
            </a:r>
            <a:r>
              <a:rPr lang="en-US" sz="2400" b="1" dirty="0" err="1">
                <a:solidFill>
                  <a:schemeClr val="bg1"/>
                </a:solidFill>
              </a:rPr>
              <a:t>Sohag</a:t>
            </a:r>
            <a:r>
              <a:rPr lang="en-US" sz="2400" b="1" dirty="0">
                <a:solidFill>
                  <a:schemeClr val="bg1"/>
                </a:solidFill>
              </a:rPr>
              <a:t> Hossain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Lecturer of Marketing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Cantonment Public School and </a:t>
            </a:r>
            <a:r>
              <a:rPr lang="en-US" b="1" dirty="0" err="1">
                <a:solidFill>
                  <a:schemeClr val="bg1"/>
                </a:solidFill>
              </a:rPr>
              <a:t>College,Rangpur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1552" y="2355574"/>
            <a:ext cx="1543050" cy="14859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022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2" action="ppaction://hlinkfile"/>
              </a:rPr>
              <a:t>Social Media Marketing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52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783" y="337033"/>
            <a:ext cx="8761413" cy="708025"/>
          </a:xfrm>
        </p:spPr>
        <p:txBody>
          <a:bodyPr/>
          <a:lstStyle/>
          <a:p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wbav©iK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Dbœq‡Y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f‚wgK</a:t>
            </a:r>
            <a:r>
              <a:rPr lang="en-US" sz="3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58249018"/>
              </p:ext>
            </p:extLst>
          </p:nvPr>
        </p:nvGraphicFramePr>
        <p:xfrm>
          <a:off x="1859722" y="10774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7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738" y="644525"/>
            <a:ext cx="6842125" cy="423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বিপণন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মিশ্রণের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কেন্দ্রবিন্দুতে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ক্রেতার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অবস্থান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2800" dirty="0" smtClean="0">
                <a:latin typeface="SutonnyOMJ" pitchFamily="2" charset="0"/>
                <a:cs typeface="SutonnyOMJ" pitchFamily="2" charset="0"/>
              </a:rPr>
            </a:br>
            <a:r>
              <a:rPr lang="en-US" sz="2400" b="1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2400" b="1" dirty="0" smtClean="0">
                <a:latin typeface="SutonnyOMJ" pitchFamily="2" charset="0"/>
                <a:cs typeface="SutonnyOMJ" pitchFamily="2" charset="0"/>
              </a:rPr>
            </a:b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963348" y="1532586"/>
          <a:ext cx="5786957" cy="396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gray">
          <a:xfrm>
            <a:off x="863408" y="734759"/>
            <a:ext cx="8825658" cy="643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“ †fv³vB </a:t>
            </a:r>
            <a:r>
              <a:rPr lang="en-US" sz="4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ivRvÓ</a:t>
            </a:r>
            <a:r>
              <a:rPr lang="en-US" sz="4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----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390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Creative Question: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10208" y="2260661"/>
            <a:ext cx="11296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d¨vkb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nvD‡Ri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memgq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†µ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Pvwn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iæwP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‡›`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wgj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ˆ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†fv³viv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›`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Z…ß|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cÖwZ‡hvwMZv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‰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ZwiK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Cambria" panose="02040503050406030204" pitchFamily="18" charset="0"/>
                <a:cs typeface="SutonnyMJ" pitchFamily="2" charset="0"/>
              </a:rPr>
              <a:t>Facebook,Twitter</a:t>
            </a:r>
            <a:r>
              <a:rPr lang="en-US" sz="2400" dirty="0" smtClean="0">
                <a:latin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weÁvcb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qvi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wPšÍv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 algn="just"/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?										           1 L.“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DbœqY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K‡iÓ-e¨vL¨v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Ki|					           2 M.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AvKv‡ki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Ki|   		          3 N.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m¤úªwZ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cÖwZ‡hvwMZv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cvIqvq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AvKv‡ki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gweKv‡ki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hyM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D‡jøLc~e©K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2400" b="1" i="1" dirty="0" smtClean="0">
                <a:latin typeface="SutonnyMJ" pitchFamily="2" charset="0"/>
                <a:cs typeface="SutonnyMJ" pitchFamily="2" charset="0"/>
              </a:rPr>
              <a:t> Ki|											          4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7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60" y="2266122"/>
            <a:ext cx="7308937" cy="2711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405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405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5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r>
              <a:rPr lang="en-US" sz="30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30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0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30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000" b="1" i="1" dirty="0" smtClean="0">
                <a:solidFill>
                  <a:schemeClr val="tx1"/>
                </a:solidFill>
                <a:latin typeface="Cambria" panose="02040503050406030204" pitchFamily="18" charset="0"/>
                <a:cs typeface="SutonnyMJ" pitchFamily="2" charset="0"/>
              </a:rPr>
              <a:t>(Introduction to Marketing)</a:t>
            </a:r>
            <a:endParaRPr lang="en-US" sz="3000" b="1" i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4050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14" y="4107897"/>
            <a:ext cx="291465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02" y="417747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339" y="667855"/>
            <a:ext cx="7276085" cy="1130300"/>
          </a:xfrm>
        </p:spPr>
        <p:txBody>
          <a:bodyPr>
            <a:no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wkÿYdj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G 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i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2" y="2580032"/>
            <a:ext cx="9261985" cy="3767670"/>
          </a:xfrm>
        </p:spPr>
        <p:txBody>
          <a:bodyPr>
            <a:normAutofit fontScale="92500" lnSpcReduction="20000"/>
          </a:bodyPr>
          <a:lstStyle/>
          <a:p>
            <a:pPr algn="just">
              <a:buAutoNum type="arabicPeriod"/>
            </a:pP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charset="2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charset="2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gweKvk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i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 3" panose="05040102010807070707" pitchFamily="18" charset="2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I ¸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panose="05040102010807070707" pitchFamily="18" charset="2"/>
              <a:buAutoNum type="arabicPeriod"/>
            </a:pP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evRv‡ii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panose="05040102010807070707" pitchFamily="18" charset="2"/>
              <a:buAutoNum type="arabicPeriod"/>
            </a:pP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A_©‰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f‚wgK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panose="05040102010807070707" pitchFamily="18" charset="2"/>
              <a:buAutoNum type="arabicPeriod"/>
            </a:pP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Õ‡fv³vB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ivRvÕ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avibvwU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 3" panose="05040102010807070707" pitchFamily="18" charset="2"/>
              <a:buAutoNum type="arabicPeriod"/>
            </a:pPr>
            <a:r>
              <a:rPr lang="en-US" sz="2800" b="1" i="1" dirty="0" err="1">
                <a:solidFill>
                  <a:schemeClr val="tx1"/>
                </a:solidFill>
                <a:latin typeface="Cambria" panose="02040503050406030204" pitchFamily="18" charset="0"/>
                <a:cs typeface="SutonnyMJ" pitchFamily="2" charset="0"/>
              </a:rPr>
              <a:t>MCQ,Quiz,CQ</a:t>
            </a:r>
            <a:r>
              <a:rPr lang="en-US" sz="2800" b="1" i="1" dirty="0">
                <a:solidFill>
                  <a:schemeClr val="tx1"/>
                </a:solidFill>
                <a:latin typeface="Cambria" panose="02040503050406030204" pitchFamily="18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i="1" dirty="0">
              <a:solidFill>
                <a:schemeClr val="tx1"/>
              </a:solidFill>
              <a:latin typeface="Cambria" panose="02040503050406030204" pitchFamily="18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2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76661" y="755374"/>
            <a:ext cx="8201080" cy="1722782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br>
              <a:rPr lang="en-US" sz="36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i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898" y="1616765"/>
            <a:ext cx="105528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gv‡K©wUs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†µ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f¨vjy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sz="2800" b="1" i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¨‡g †µ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kw³kvjx †µ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m¤ú©K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28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Pôv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4661" y="3816626"/>
            <a:ext cx="2067339" cy="954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kí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(we‡µ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51915" y="3823254"/>
            <a:ext cx="2067339" cy="954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(‡µ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mgwó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72000" y="3988904"/>
            <a:ext cx="3279915" cy="26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3" idx="1"/>
            <a:endCxn id="32" idx="3"/>
          </p:cNvCxnSpPr>
          <p:nvPr/>
        </p:nvCxnSpPr>
        <p:spPr>
          <a:xfrm flipH="1" flipV="1">
            <a:off x="4572000" y="4293705"/>
            <a:ext cx="3279915" cy="66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538330" y="3180522"/>
            <a:ext cx="5168348" cy="2650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445565" y="5433441"/>
            <a:ext cx="531412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706678" y="3207026"/>
            <a:ext cx="0" cy="616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2" idx="2"/>
          </p:cNvCxnSpPr>
          <p:nvPr/>
        </p:nvCxnSpPr>
        <p:spPr>
          <a:xfrm flipV="1">
            <a:off x="3538330" y="4770783"/>
            <a:ext cx="1" cy="6626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32" idx="0"/>
          </p:cNvCxnSpPr>
          <p:nvPr/>
        </p:nvCxnSpPr>
        <p:spPr>
          <a:xfrm>
            <a:off x="3538330" y="3180472"/>
            <a:ext cx="1" cy="6361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713313" y="4803860"/>
            <a:ext cx="1" cy="6361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477926" y="2777145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hvMv‡hvM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26063" y="3575612"/>
            <a:ext cx="1194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¨/‡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mevmg~n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77223" y="4293704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A_©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659558" y="5433416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Z_¨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26063" y="5878357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c×wZ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wecY‡bi</a:t>
            </a:r>
            <a:r>
              <a:rPr lang="en-US" sz="3600" b="1" i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51569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5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79" y="1616765"/>
            <a:ext cx="9087744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cÖ‡qvRb,Afve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‡fv³v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ewÂZ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†fv³vi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e¨vw³Z¡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cÖfvweZ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ev¯Í‡e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ZLb</a:t>
            </a:r>
            <a:endParaRPr lang="en-US" sz="2400" b="1" i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Zv‡L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‡fv³vi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qÿgZvi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B”Qv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_©¨ _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D³ A_© e¨‡qi KZ…©Z¡ _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16" y="4012095"/>
            <a:ext cx="446805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6903" y="761263"/>
            <a:ext cx="8825658" cy="855502"/>
          </a:xfrm>
        </p:spPr>
        <p:txBody>
          <a:bodyPr/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Pjgvb</a:t>
            </a:r>
            <a:r>
              <a:rPr lang="en-US" sz="36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....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79" y="1616765"/>
            <a:ext cx="100577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wecYb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Ac©b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‡fv³vi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----</a:t>
            </a:r>
          </a:p>
          <a:p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`„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gUv‡Z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mÿg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           ‡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A`„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e¯‘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i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                             </a:t>
            </a:r>
            <a:r>
              <a:rPr lang="en-US" sz="32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32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©‡K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211</TotalTime>
  <Words>1019</Words>
  <Application>Microsoft Office PowerPoint</Application>
  <PresentationFormat>Widescreen</PresentationFormat>
  <Paragraphs>153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Cambria Math</vt:lpstr>
      <vt:lpstr>Century Gothic</vt:lpstr>
      <vt:lpstr>SutonnyMJ</vt:lpstr>
      <vt:lpstr>SutonnyOMJ</vt:lpstr>
      <vt:lpstr>Wingdings 3</vt:lpstr>
      <vt:lpstr>Ion Boardroom</vt:lpstr>
      <vt:lpstr>Welcome</vt:lpstr>
      <vt:lpstr>PowerPoint Presentation</vt:lpstr>
      <vt:lpstr>PowerPoint Presentation</vt:lpstr>
      <vt:lpstr>wkÿYdj: G Aa¨vq †k‡l †Zvgiv Rvb‡Z cvi‡e-</vt:lpstr>
      <vt:lpstr>                      wecY‡bi msÁv:  </vt:lpstr>
      <vt:lpstr>Marketing</vt:lpstr>
      <vt:lpstr>wecY‡bi ‡gŠwjK aviYv:</vt:lpstr>
      <vt:lpstr>Pjgvb....</vt:lpstr>
      <vt:lpstr>Pjgvb....</vt:lpstr>
      <vt:lpstr>Pjgvb....</vt:lpstr>
      <vt:lpstr>Pjgvb....</vt:lpstr>
      <vt:lpstr>Pjgvb....</vt:lpstr>
      <vt:lpstr>Marketing Concept</vt:lpstr>
      <vt:lpstr>MCQ &amp; Quiz:</vt:lpstr>
      <vt:lpstr>wecY‡bi µgweKvk:</vt:lpstr>
      <vt:lpstr>wecY‡bi ˆewkó¨:</vt:lpstr>
      <vt:lpstr>evRvi I wecY‡bi g‡a¨ cv_©K¨:</vt:lpstr>
      <vt:lpstr>weµq I wecY‡bi g‡a¨ cv_©K¨:</vt:lpstr>
      <vt:lpstr>wecY‡bi ¸iæZ¡:</vt:lpstr>
      <vt:lpstr>Social Media Marketing</vt:lpstr>
      <vt:lpstr>wecYb RxebhvÎvi gvb wbav©iK/GKwU †`‡ki A_©‰bwZK Dbœq‡Y f‚wgK:</vt:lpstr>
      <vt:lpstr>বিপণন মিশ্রণের কেন্দ্রবিন্দুতে ক্রেতার অবস্থান:  </vt:lpstr>
      <vt:lpstr>Creative Question: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User</cp:lastModifiedBy>
  <cp:revision>34</cp:revision>
  <dcterms:created xsi:type="dcterms:W3CDTF">2018-05-30T05:25:13Z</dcterms:created>
  <dcterms:modified xsi:type="dcterms:W3CDTF">2018-06-03T14:01:50Z</dcterms:modified>
</cp:coreProperties>
</file>