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8F799-041A-4214-88A9-3E3FDBEC22F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A9448C-64D8-4897-B173-3F16B330E9B4}">
      <dgm:prSet/>
      <dgm:spPr/>
      <dgm:t>
        <a:bodyPr/>
        <a:lstStyle/>
        <a:p>
          <a:pPr rtl="0"/>
          <a:r>
            <a:rPr lang="en-US" dirty="0" smtClean="0"/>
            <a:t>Pure zoology  </a:t>
          </a:r>
          <a:endParaRPr lang="en-US" dirty="0"/>
        </a:p>
      </dgm:t>
    </dgm:pt>
    <dgm:pt modelId="{A94237BC-22BA-4D36-A173-BA8E72B90FD9}" type="parTrans" cxnId="{77717D4A-70F2-4F00-880E-293711DFC15F}">
      <dgm:prSet/>
      <dgm:spPr/>
      <dgm:t>
        <a:bodyPr/>
        <a:lstStyle/>
        <a:p>
          <a:endParaRPr lang="en-US"/>
        </a:p>
      </dgm:t>
    </dgm:pt>
    <dgm:pt modelId="{75BD8FD9-7666-4847-B08D-D904E6C6DDA5}" type="sibTrans" cxnId="{77717D4A-70F2-4F00-880E-293711DFC15F}">
      <dgm:prSet/>
      <dgm:spPr/>
      <dgm:t>
        <a:bodyPr/>
        <a:lstStyle/>
        <a:p>
          <a:endParaRPr lang="en-US"/>
        </a:p>
      </dgm:t>
    </dgm:pt>
    <dgm:pt modelId="{D1FBBA69-AE2C-44D0-AB84-956A8ABDEF9D}">
      <dgm:prSet custT="1"/>
      <dgm:spPr/>
      <dgm:t>
        <a:bodyPr anchor="t"/>
        <a:lstStyle/>
        <a:p>
          <a:r>
            <a:rPr lang="en-US" sz="1800" b="1" dirty="0" smtClean="0"/>
            <a:t>Morphology</a:t>
          </a:r>
          <a:endParaRPr lang="en-US" sz="1800" b="1" dirty="0"/>
        </a:p>
      </dgm:t>
    </dgm:pt>
    <dgm:pt modelId="{8175E777-1EB9-47B2-AFAD-A5BF348B4AFD}" type="parTrans" cxnId="{B1CE9491-4218-4C7E-B4ED-F5CDF7699A3B}">
      <dgm:prSet/>
      <dgm:spPr/>
    </dgm:pt>
    <dgm:pt modelId="{3A1FFB16-DB23-4751-9D62-DA0136535E1B}" type="sibTrans" cxnId="{B1CE9491-4218-4C7E-B4ED-F5CDF7699A3B}">
      <dgm:prSet/>
      <dgm:spPr/>
    </dgm:pt>
    <dgm:pt modelId="{CCAEE543-45B4-4DB1-A5BF-DD2415AD65F2}">
      <dgm:prSet custT="1"/>
      <dgm:spPr/>
      <dgm:t>
        <a:bodyPr anchor="t"/>
        <a:lstStyle/>
        <a:p>
          <a:r>
            <a:rPr lang="en-US" sz="1800" b="1" dirty="0" smtClean="0"/>
            <a:t>Cytology</a:t>
          </a:r>
          <a:endParaRPr lang="en-US" sz="1800" b="1" dirty="0"/>
        </a:p>
      </dgm:t>
    </dgm:pt>
    <dgm:pt modelId="{689520CC-E442-4068-9082-1DF35D6015FE}" type="parTrans" cxnId="{FA71AEAA-99DC-4415-BCCA-F0C3FB19E5BC}">
      <dgm:prSet/>
      <dgm:spPr/>
    </dgm:pt>
    <dgm:pt modelId="{D0D7B1F2-3194-457A-A78D-F9448F50C342}" type="sibTrans" cxnId="{FA71AEAA-99DC-4415-BCCA-F0C3FB19E5BC}">
      <dgm:prSet/>
      <dgm:spPr/>
    </dgm:pt>
    <dgm:pt modelId="{F99C4703-E7D8-41A4-A566-1F38BA9EC70B}">
      <dgm:prSet custT="1"/>
      <dgm:spPr/>
      <dgm:t>
        <a:bodyPr anchor="t"/>
        <a:lstStyle/>
        <a:p>
          <a:r>
            <a:rPr lang="en-US" sz="1800" b="1" dirty="0" smtClean="0"/>
            <a:t>Histology</a:t>
          </a:r>
          <a:endParaRPr lang="en-US" sz="1800" b="1" dirty="0"/>
        </a:p>
      </dgm:t>
    </dgm:pt>
    <dgm:pt modelId="{335A1F64-A800-4E75-96F8-4AD1D6BB894E}" type="parTrans" cxnId="{E3FDAC17-BECC-4F5E-B85B-11C64F1BAF79}">
      <dgm:prSet/>
      <dgm:spPr/>
    </dgm:pt>
    <dgm:pt modelId="{CD4C9269-92DD-44BF-AAD2-59A3B55BD8C7}" type="sibTrans" cxnId="{E3FDAC17-BECC-4F5E-B85B-11C64F1BAF79}">
      <dgm:prSet/>
      <dgm:spPr/>
    </dgm:pt>
    <dgm:pt modelId="{C35EBD0E-5503-4A95-8012-4197DF874E73}">
      <dgm:prSet custT="1"/>
      <dgm:spPr/>
      <dgm:t>
        <a:bodyPr anchor="t"/>
        <a:lstStyle/>
        <a:p>
          <a:r>
            <a:rPr lang="en-US" sz="1800" b="1" dirty="0" smtClean="0"/>
            <a:t>Physiology</a:t>
          </a:r>
          <a:endParaRPr lang="en-US" sz="1800" b="1" dirty="0"/>
        </a:p>
      </dgm:t>
    </dgm:pt>
    <dgm:pt modelId="{58D61E8B-5761-45A6-8D5B-1EC136F52681}" type="parTrans" cxnId="{A9A69FBB-E4A2-4FB7-BF30-169F937D0689}">
      <dgm:prSet/>
      <dgm:spPr/>
    </dgm:pt>
    <dgm:pt modelId="{9FCAB2DD-0E10-418C-85F4-CF9A634E2C34}" type="sibTrans" cxnId="{A9A69FBB-E4A2-4FB7-BF30-169F937D0689}">
      <dgm:prSet/>
      <dgm:spPr/>
    </dgm:pt>
    <dgm:pt modelId="{7DCA83F1-240C-4314-B234-8EE6364FCF82}">
      <dgm:prSet custT="1"/>
      <dgm:spPr/>
      <dgm:t>
        <a:bodyPr anchor="t"/>
        <a:lstStyle/>
        <a:p>
          <a:r>
            <a:rPr lang="en-US" sz="1800" b="1" dirty="0" smtClean="0"/>
            <a:t>Embryology</a:t>
          </a:r>
          <a:endParaRPr lang="en-US" sz="1800" b="1" dirty="0"/>
        </a:p>
      </dgm:t>
    </dgm:pt>
    <dgm:pt modelId="{8A7F858B-7DAC-4F25-A3F2-DAB314354567}" type="parTrans" cxnId="{F365411F-CC01-49DD-9B6B-0AF28415E4BE}">
      <dgm:prSet/>
      <dgm:spPr/>
    </dgm:pt>
    <dgm:pt modelId="{C6ED9FB7-5053-48C6-ACEB-373F1CD8E855}" type="sibTrans" cxnId="{F365411F-CC01-49DD-9B6B-0AF28415E4BE}">
      <dgm:prSet/>
      <dgm:spPr/>
    </dgm:pt>
    <dgm:pt modelId="{812B5CA2-04BB-46B5-BE59-D867F9935E9B}">
      <dgm:prSet custT="1"/>
      <dgm:spPr/>
      <dgm:t>
        <a:bodyPr anchor="t"/>
        <a:lstStyle/>
        <a:p>
          <a:endParaRPr lang="en-US" sz="1800" dirty="0"/>
        </a:p>
      </dgm:t>
    </dgm:pt>
    <dgm:pt modelId="{7799088D-C15F-4685-90FE-CBCF06F50DEC}" type="parTrans" cxnId="{EC2F1634-3890-4D0E-A49F-C57DAD89CA52}">
      <dgm:prSet/>
      <dgm:spPr/>
    </dgm:pt>
    <dgm:pt modelId="{11725919-9B4E-4A87-9E65-ABA3C57D7973}" type="sibTrans" cxnId="{EC2F1634-3890-4D0E-A49F-C57DAD89CA52}">
      <dgm:prSet/>
      <dgm:spPr/>
    </dgm:pt>
    <dgm:pt modelId="{A7343CAE-631C-4329-9FE6-EADEE8BBC873}">
      <dgm:prSet custT="1"/>
      <dgm:spPr/>
      <dgm:t>
        <a:bodyPr anchor="t"/>
        <a:lstStyle/>
        <a:p>
          <a:r>
            <a:rPr lang="en-US" sz="1800" b="1" dirty="0" smtClean="0"/>
            <a:t>Genetics</a:t>
          </a:r>
          <a:endParaRPr lang="en-US" sz="1800" b="1" dirty="0"/>
        </a:p>
      </dgm:t>
    </dgm:pt>
    <dgm:pt modelId="{1EB6EF57-32D8-4448-B781-E3AF22B768A9}" type="parTrans" cxnId="{37973BB1-B750-4747-B3D9-FC5EB8CA7F56}">
      <dgm:prSet/>
      <dgm:spPr/>
    </dgm:pt>
    <dgm:pt modelId="{9450B8B4-AD1E-4375-928F-188C642C93B2}" type="sibTrans" cxnId="{37973BB1-B750-4747-B3D9-FC5EB8CA7F56}">
      <dgm:prSet/>
      <dgm:spPr/>
    </dgm:pt>
    <dgm:pt modelId="{545DAB9A-05B3-469E-BDD9-E8FEDCFB2E77}">
      <dgm:prSet custT="1"/>
      <dgm:spPr/>
      <dgm:t>
        <a:bodyPr anchor="t"/>
        <a:lstStyle/>
        <a:p>
          <a:r>
            <a:rPr lang="en-US" sz="1800" b="1" dirty="0" smtClean="0"/>
            <a:t>Ecology</a:t>
          </a:r>
          <a:endParaRPr lang="en-US" sz="1800" b="1" dirty="0"/>
        </a:p>
      </dgm:t>
    </dgm:pt>
    <dgm:pt modelId="{D3F77063-786B-473F-9753-D338B7857360}" type="parTrans" cxnId="{0C8093DE-C1E9-4538-B567-37139B70D78C}">
      <dgm:prSet/>
      <dgm:spPr/>
    </dgm:pt>
    <dgm:pt modelId="{6B76A4B8-9DEC-4217-B720-11BAD9C46B75}" type="sibTrans" cxnId="{0C8093DE-C1E9-4538-B567-37139B70D78C}">
      <dgm:prSet/>
      <dgm:spPr/>
    </dgm:pt>
    <dgm:pt modelId="{02B1ACCC-6E4D-49A8-B13B-6A4E1499F08B}">
      <dgm:prSet custT="1"/>
      <dgm:spPr/>
      <dgm:t>
        <a:bodyPr anchor="t"/>
        <a:lstStyle/>
        <a:p>
          <a:endParaRPr lang="en-US" sz="1800" dirty="0"/>
        </a:p>
      </dgm:t>
    </dgm:pt>
    <dgm:pt modelId="{3D6620F9-5DB4-4126-B0C0-4EB1035016A8}" type="parTrans" cxnId="{60CD7E08-7E98-47F5-BBF6-9E993F0786E0}">
      <dgm:prSet/>
      <dgm:spPr/>
    </dgm:pt>
    <dgm:pt modelId="{F04C5CF3-2C73-4F4C-84A0-8679E7B34F7D}" type="sibTrans" cxnId="{60CD7E08-7E98-47F5-BBF6-9E993F0786E0}">
      <dgm:prSet/>
      <dgm:spPr/>
    </dgm:pt>
    <dgm:pt modelId="{4B6CA3F0-9E57-4701-9D5E-F692EC908B95}">
      <dgm:prSet custT="1"/>
      <dgm:spPr/>
      <dgm:t>
        <a:bodyPr anchor="t"/>
        <a:lstStyle/>
        <a:p>
          <a:r>
            <a:rPr lang="en-US" sz="1800" b="1" dirty="0" smtClean="0"/>
            <a:t>Evolution</a:t>
          </a:r>
          <a:endParaRPr lang="en-US" sz="1800" b="1" dirty="0"/>
        </a:p>
      </dgm:t>
    </dgm:pt>
    <dgm:pt modelId="{82001CF2-2FBF-4461-BDF6-FDD8F6815C77}" type="parTrans" cxnId="{CE716D48-3D11-4500-8F4B-806DB39E8C90}">
      <dgm:prSet/>
      <dgm:spPr/>
    </dgm:pt>
    <dgm:pt modelId="{FCC5DD3F-F186-4053-ABF4-B4AF02F42BDC}" type="sibTrans" cxnId="{CE716D48-3D11-4500-8F4B-806DB39E8C90}">
      <dgm:prSet/>
      <dgm:spPr/>
    </dgm:pt>
    <dgm:pt modelId="{72CC2DEA-DF8B-4147-9303-F1D8A5AD8DFB}" type="pres">
      <dgm:prSet presAssocID="{7A08F799-041A-4214-88A9-3E3FDBEC22F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7155E5-F70F-426B-B53A-F2DE5FA68549}" type="pres">
      <dgm:prSet presAssocID="{EAA9448C-64D8-4897-B173-3F16B330E9B4}" presName="composite" presStyleCnt="0"/>
      <dgm:spPr/>
    </dgm:pt>
    <dgm:pt modelId="{506D51C7-A63F-4F04-BB2B-71A3CAED81A2}" type="pres">
      <dgm:prSet presAssocID="{EAA9448C-64D8-4897-B173-3F16B330E9B4}" presName="parentText" presStyleLbl="alignNode1" presStyleIdx="0" presStyleCnt="1" custScaleY="119325" custLinFactNeighborX="-1231" custLinFactNeighborY="4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3C4A8-2EA7-4D25-80D2-C9E18E41F284}" type="pres">
      <dgm:prSet presAssocID="{EAA9448C-64D8-4897-B173-3F16B330E9B4}" presName="descendantText" presStyleLbl="alignAcc1" presStyleIdx="0" presStyleCnt="1" custScaleY="134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18714-1403-4624-B1FA-E9AC9A1F83CD}" type="presOf" srcId="{C35EBD0E-5503-4A95-8012-4197DF874E73}" destId="{59A3C4A8-2EA7-4D25-80D2-C9E18E41F284}" srcOrd="0" destOrd="3" presId="urn:microsoft.com/office/officeart/2005/8/layout/chevron2"/>
    <dgm:cxn modelId="{0C8093DE-C1E9-4538-B567-37139B70D78C}" srcId="{EAA9448C-64D8-4897-B173-3F16B330E9B4}" destId="{545DAB9A-05B3-469E-BDD9-E8FEDCFB2E77}" srcOrd="6" destOrd="0" parTransId="{D3F77063-786B-473F-9753-D338B7857360}" sibTransId="{6B76A4B8-9DEC-4217-B720-11BAD9C46B75}"/>
    <dgm:cxn modelId="{B1CE9491-4218-4C7E-B4ED-F5CDF7699A3B}" srcId="{EAA9448C-64D8-4897-B173-3F16B330E9B4}" destId="{D1FBBA69-AE2C-44D0-AB84-956A8ABDEF9D}" srcOrd="0" destOrd="0" parTransId="{8175E777-1EB9-47B2-AFAD-A5BF348B4AFD}" sibTransId="{3A1FFB16-DB23-4751-9D62-DA0136535E1B}"/>
    <dgm:cxn modelId="{A9A69FBB-E4A2-4FB7-BF30-169F937D0689}" srcId="{EAA9448C-64D8-4897-B173-3F16B330E9B4}" destId="{C35EBD0E-5503-4A95-8012-4197DF874E73}" srcOrd="3" destOrd="0" parTransId="{58D61E8B-5761-45A6-8D5B-1EC136F52681}" sibTransId="{9FCAB2DD-0E10-418C-85F4-CF9A634E2C34}"/>
    <dgm:cxn modelId="{E3FDAC17-BECC-4F5E-B85B-11C64F1BAF79}" srcId="{EAA9448C-64D8-4897-B173-3F16B330E9B4}" destId="{F99C4703-E7D8-41A4-A566-1F38BA9EC70B}" srcOrd="2" destOrd="0" parTransId="{335A1F64-A800-4E75-96F8-4AD1D6BB894E}" sibTransId="{CD4C9269-92DD-44BF-AAD2-59A3B55BD8C7}"/>
    <dgm:cxn modelId="{67A807B9-9001-4FA9-8CF4-C64B4084F2D0}" type="presOf" srcId="{D1FBBA69-AE2C-44D0-AB84-956A8ABDEF9D}" destId="{59A3C4A8-2EA7-4D25-80D2-C9E18E41F284}" srcOrd="0" destOrd="0" presId="urn:microsoft.com/office/officeart/2005/8/layout/chevron2"/>
    <dgm:cxn modelId="{0C2251EF-2A12-4FD7-9D3B-D1621219D64E}" type="presOf" srcId="{F99C4703-E7D8-41A4-A566-1F38BA9EC70B}" destId="{59A3C4A8-2EA7-4D25-80D2-C9E18E41F284}" srcOrd="0" destOrd="2" presId="urn:microsoft.com/office/officeart/2005/8/layout/chevron2"/>
    <dgm:cxn modelId="{CE716D48-3D11-4500-8F4B-806DB39E8C90}" srcId="{EAA9448C-64D8-4897-B173-3F16B330E9B4}" destId="{4B6CA3F0-9E57-4701-9D5E-F692EC908B95}" srcOrd="7" destOrd="0" parTransId="{82001CF2-2FBF-4461-BDF6-FDD8F6815C77}" sibTransId="{FCC5DD3F-F186-4053-ABF4-B4AF02F42BDC}"/>
    <dgm:cxn modelId="{77717D4A-70F2-4F00-880E-293711DFC15F}" srcId="{7A08F799-041A-4214-88A9-3E3FDBEC22FE}" destId="{EAA9448C-64D8-4897-B173-3F16B330E9B4}" srcOrd="0" destOrd="0" parTransId="{A94237BC-22BA-4D36-A173-BA8E72B90FD9}" sibTransId="{75BD8FD9-7666-4847-B08D-D904E6C6DDA5}"/>
    <dgm:cxn modelId="{EC2F1634-3890-4D0E-A49F-C57DAD89CA52}" srcId="{EAA9448C-64D8-4897-B173-3F16B330E9B4}" destId="{812B5CA2-04BB-46B5-BE59-D867F9935E9B}" srcOrd="9" destOrd="0" parTransId="{7799088D-C15F-4685-90FE-CBCF06F50DEC}" sibTransId="{11725919-9B4E-4A87-9E65-ABA3C57D7973}"/>
    <dgm:cxn modelId="{0BD39A4D-16CA-4E83-BF15-9DF090150E28}" type="presOf" srcId="{EAA9448C-64D8-4897-B173-3F16B330E9B4}" destId="{506D51C7-A63F-4F04-BB2B-71A3CAED81A2}" srcOrd="0" destOrd="0" presId="urn:microsoft.com/office/officeart/2005/8/layout/chevron2"/>
    <dgm:cxn modelId="{60CD7E08-7E98-47F5-BBF6-9E993F0786E0}" srcId="{EAA9448C-64D8-4897-B173-3F16B330E9B4}" destId="{02B1ACCC-6E4D-49A8-B13B-6A4E1499F08B}" srcOrd="8" destOrd="0" parTransId="{3D6620F9-5DB4-4126-B0C0-4EB1035016A8}" sibTransId="{F04C5CF3-2C73-4F4C-84A0-8679E7B34F7D}"/>
    <dgm:cxn modelId="{37973BB1-B750-4747-B3D9-FC5EB8CA7F56}" srcId="{EAA9448C-64D8-4897-B173-3F16B330E9B4}" destId="{A7343CAE-631C-4329-9FE6-EADEE8BBC873}" srcOrd="5" destOrd="0" parTransId="{1EB6EF57-32D8-4448-B781-E3AF22B768A9}" sibTransId="{9450B8B4-AD1E-4375-928F-188C642C93B2}"/>
    <dgm:cxn modelId="{E07EAFD0-6E25-40CE-9E84-7977F2F4C168}" type="presOf" srcId="{A7343CAE-631C-4329-9FE6-EADEE8BBC873}" destId="{59A3C4A8-2EA7-4D25-80D2-C9E18E41F284}" srcOrd="0" destOrd="5" presId="urn:microsoft.com/office/officeart/2005/8/layout/chevron2"/>
    <dgm:cxn modelId="{9B15B23B-6CD8-4756-987D-D30CFCB25416}" type="presOf" srcId="{7DCA83F1-240C-4314-B234-8EE6364FCF82}" destId="{59A3C4A8-2EA7-4D25-80D2-C9E18E41F284}" srcOrd="0" destOrd="4" presId="urn:microsoft.com/office/officeart/2005/8/layout/chevron2"/>
    <dgm:cxn modelId="{B6947A75-1A9C-40DA-968E-A5B72B10A139}" type="presOf" srcId="{812B5CA2-04BB-46B5-BE59-D867F9935E9B}" destId="{59A3C4A8-2EA7-4D25-80D2-C9E18E41F284}" srcOrd="0" destOrd="9" presId="urn:microsoft.com/office/officeart/2005/8/layout/chevron2"/>
    <dgm:cxn modelId="{914B019E-90C8-4802-BE80-E9C39F4DBE2A}" type="presOf" srcId="{02B1ACCC-6E4D-49A8-B13B-6A4E1499F08B}" destId="{59A3C4A8-2EA7-4D25-80D2-C9E18E41F284}" srcOrd="0" destOrd="8" presId="urn:microsoft.com/office/officeart/2005/8/layout/chevron2"/>
    <dgm:cxn modelId="{CA699729-99DD-4F55-BFB1-87E45F41D0C8}" type="presOf" srcId="{545DAB9A-05B3-469E-BDD9-E8FEDCFB2E77}" destId="{59A3C4A8-2EA7-4D25-80D2-C9E18E41F284}" srcOrd="0" destOrd="6" presId="urn:microsoft.com/office/officeart/2005/8/layout/chevron2"/>
    <dgm:cxn modelId="{FA71AEAA-99DC-4415-BCCA-F0C3FB19E5BC}" srcId="{EAA9448C-64D8-4897-B173-3F16B330E9B4}" destId="{CCAEE543-45B4-4DB1-A5BF-DD2415AD65F2}" srcOrd="1" destOrd="0" parTransId="{689520CC-E442-4068-9082-1DF35D6015FE}" sibTransId="{D0D7B1F2-3194-457A-A78D-F9448F50C342}"/>
    <dgm:cxn modelId="{F365411F-CC01-49DD-9B6B-0AF28415E4BE}" srcId="{EAA9448C-64D8-4897-B173-3F16B330E9B4}" destId="{7DCA83F1-240C-4314-B234-8EE6364FCF82}" srcOrd="4" destOrd="0" parTransId="{8A7F858B-7DAC-4F25-A3F2-DAB314354567}" sibTransId="{C6ED9FB7-5053-48C6-ACEB-373F1CD8E855}"/>
    <dgm:cxn modelId="{93D2D39E-DAFA-4157-B7C5-1E7874DED6BD}" type="presOf" srcId="{4B6CA3F0-9E57-4701-9D5E-F692EC908B95}" destId="{59A3C4A8-2EA7-4D25-80D2-C9E18E41F284}" srcOrd="0" destOrd="7" presId="urn:microsoft.com/office/officeart/2005/8/layout/chevron2"/>
    <dgm:cxn modelId="{3CBE5ED3-2010-4031-BAD2-F48CF415F119}" type="presOf" srcId="{CCAEE543-45B4-4DB1-A5BF-DD2415AD65F2}" destId="{59A3C4A8-2EA7-4D25-80D2-C9E18E41F284}" srcOrd="0" destOrd="1" presId="urn:microsoft.com/office/officeart/2005/8/layout/chevron2"/>
    <dgm:cxn modelId="{DD69A441-A95D-48E5-9A15-41DF45CEC5DD}" type="presOf" srcId="{7A08F799-041A-4214-88A9-3E3FDBEC22FE}" destId="{72CC2DEA-DF8B-4147-9303-F1D8A5AD8DFB}" srcOrd="0" destOrd="0" presId="urn:microsoft.com/office/officeart/2005/8/layout/chevron2"/>
    <dgm:cxn modelId="{A0DD4579-075D-43A7-BFFF-8DE612535C7C}" type="presParOf" srcId="{72CC2DEA-DF8B-4147-9303-F1D8A5AD8DFB}" destId="{4D7155E5-F70F-426B-B53A-F2DE5FA68549}" srcOrd="0" destOrd="0" presId="urn:microsoft.com/office/officeart/2005/8/layout/chevron2"/>
    <dgm:cxn modelId="{3AEC984D-CDBC-4745-8EEB-E1DE80206224}" type="presParOf" srcId="{4D7155E5-F70F-426B-B53A-F2DE5FA68549}" destId="{506D51C7-A63F-4F04-BB2B-71A3CAED81A2}" srcOrd="0" destOrd="0" presId="urn:microsoft.com/office/officeart/2005/8/layout/chevron2"/>
    <dgm:cxn modelId="{8552D4BB-D7DF-466A-8F21-6B27768632F4}" type="presParOf" srcId="{4D7155E5-F70F-426B-B53A-F2DE5FA68549}" destId="{59A3C4A8-2EA7-4D25-80D2-C9E18E41F284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279F5-3D15-4485-8663-554DA18BE10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0FDF6-0571-4AF6-8AE9-76F600CBDD47}">
      <dgm:prSet phldrT="[Text]" phldr="1"/>
      <dgm:spPr/>
      <dgm:t>
        <a:bodyPr/>
        <a:lstStyle/>
        <a:p>
          <a:endParaRPr lang="en-US" dirty="0"/>
        </a:p>
      </dgm:t>
    </dgm:pt>
    <dgm:pt modelId="{B7B95AE0-6901-49E2-9E70-879E240B6716}" type="parTrans" cxnId="{F3F3A3AB-B3C3-40DA-854F-F16A7DED6510}">
      <dgm:prSet/>
      <dgm:spPr/>
      <dgm:t>
        <a:bodyPr/>
        <a:lstStyle/>
        <a:p>
          <a:endParaRPr lang="en-US"/>
        </a:p>
      </dgm:t>
    </dgm:pt>
    <dgm:pt modelId="{EF59BF85-C264-4D8C-9069-6226D76EE2AC}" type="sibTrans" cxnId="{F3F3A3AB-B3C3-40DA-854F-F16A7DED6510}">
      <dgm:prSet/>
      <dgm:spPr/>
      <dgm:t>
        <a:bodyPr/>
        <a:lstStyle/>
        <a:p>
          <a:endParaRPr lang="en-US"/>
        </a:p>
      </dgm:t>
    </dgm:pt>
    <dgm:pt modelId="{4E625B0E-B4F1-4B7A-B79F-3F2BB8FE0B52}">
      <dgm:prSet phldrT="[Text]" custT="1"/>
      <dgm:spPr/>
      <dgm:t>
        <a:bodyPr/>
        <a:lstStyle/>
        <a:p>
          <a:pPr algn="l"/>
          <a:r>
            <a:rPr lang="en-US" sz="1800" b="1" dirty="0" smtClean="0">
              <a:solidFill>
                <a:srgbClr val="C00000"/>
              </a:solidFill>
            </a:rPr>
            <a:t>Fishery</a:t>
          </a:r>
          <a:endParaRPr lang="en-US" sz="1800" b="1" dirty="0">
            <a:solidFill>
              <a:srgbClr val="C00000"/>
            </a:solidFill>
          </a:endParaRPr>
        </a:p>
      </dgm:t>
    </dgm:pt>
    <dgm:pt modelId="{08786B6E-55AA-4C4A-80BF-A4C0C96C694E}" type="parTrans" cxnId="{8CEC59CC-F54C-4ABB-84B5-74B1B7A05372}">
      <dgm:prSet/>
      <dgm:spPr/>
      <dgm:t>
        <a:bodyPr/>
        <a:lstStyle/>
        <a:p>
          <a:endParaRPr lang="en-US"/>
        </a:p>
      </dgm:t>
    </dgm:pt>
    <dgm:pt modelId="{2F3C7AFB-7530-45E7-9E02-701C7E82A103}" type="sibTrans" cxnId="{8CEC59CC-F54C-4ABB-84B5-74B1B7A05372}">
      <dgm:prSet/>
      <dgm:spPr/>
      <dgm:t>
        <a:bodyPr/>
        <a:lstStyle/>
        <a:p>
          <a:endParaRPr lang="en-US"/>
        </a:p>
      </dgm:t>
    </dgm:pt>
    <dgm:pt modelId="{87D9A4DE-131A-4A09-9279-C79C856419B4}">
      <dgm:prSet phldrT="[Text]" custT="1"/>
      <dgm:spPr/>
      <dgm:t>
        <a:bodyPr/>
        <a:lstStyle/>
        <a:p>
          <a:pPr algn="l"/>
          <a:r>
            <a:rPr lang="en-US" sz="1800" b="1" dirty="0" smtClean="0">
              <a:solidFill>
                <a:srgbClr val="C00000"/>
              </a:solidFill>
            </a:rPr>
            <a:t>Apiculture</a:t>
          </a:r>
          <a:endParaRPr lang="en-US" sz="1800" b="1" dirty="0">
            <a:solidFill>
              <a:srgbClr val="C00000"/>
            </a:solidFill>
          </a:endParaRPr>
        </a:p>
      </dgm:t>
    </dgm:pt>
    <dgm:pt modelId="{957941C1-F5B7-4854-BA22-961B1DA2331E}" type="parTrans" cxnId="{0411221B-ECC4-4B14-BEB6-90794C06758F}">
      <dgm:prSet/>
      <dgm:spPr/>
      <dgm:t>
        <a:bodyPr/>
        <a:lstStyle/>
        <a:p>
          <a:endParaRPr lang="en-US"/>
        </a:p>
      </dgm:t>
    </dgm:pt>
    <dgm:pt modelId="{39743F2D-80D0-4F31-9A1C-E0B7DCDF590F}" type="sibTrans" cxnId="{0411221B-ECC4-4B14-BEB6-90794C06758F}">
      <dgm:prSet/>
      <dgm:spPr/>
      <dgm:t>
        <a:bodyPr/>
        <a:lstStyle/>
        <a:p>
          <a:endParaRPr lang="en-US"/>
        </a:p>
      </dgm:t>
    </dgm:pt>
    <dgm:pt modelId="{9AE4F221-7C33-4D5B-816E-1A65E23E823A}">
      <dgm:prSet phldrT="[Text]" phldr="1"/>
      <dgm:spPr/>
      <dgm:t>
        <a:bodyPr/>
        <a:lstStyle/>
        <a:p>
          <a:endParaRPr lang="en-US"/>
        </a:p>
      </dgm:t>
    </dgm:pt>
    <dgm:pt modelId="{63CDE3EE-C6FF-481F-A3EA-9344BAC77E55}" type="parTrans" cxnId="{938AD8DA-E943-4598-8BCB-8608DEE02926}">
      <dgm:prSet/>
      <dgm:spPr/>
      <dgm:t>
        <a:bodyPr/>
        <a:lstStyle/>
        <a:p>
          <a:endParaRPr lang="en-US"/>
        </a:p>
      </dgm:t>
    </dgm:pt>
    <dgm:pt modelId="{34EAEA4D-C32B-40B8-96A5-06B328490E8B}" type="sibTrans" cxnId="{938AD8DA-E943-4598-8BCB-8608DEE02926}">
      <dgm:prSet/>
      <dgm:spPr/>
      <dgm:t>
        <a:bodyPr/>
        <a:lstStyle/>
        <a:p>
          <a:endParaRPr lang="en-US"/>
        </a:p>
      </dgm:t>
    </dgm:pt>
    <dgm:pt modelId="{1292B820-FFAD-48ED-88D0-BEF3CAFD0FC6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Sericulture</a:t>
          </a:r>
          <a:endParaRPr lang="en-US" sz="1800" b="1" dirty="0">
            <a:solidFill>
              <a:srgbClr val="002060"/>
            </a:solidFill>
          </a:endParaRPr>
        </a:p>
      </dgm:t>
    </dgm:pt>
    <dgm:pt modelId="{FB691B9D-FE77-4B67-8ABB-51D757066167}" type="parTrans" cxnId="{FA89D983-F07A-4868-9060-4912F653DE06}">
      <dgm:prSet/>
      <dgm:spPr/>
      <dgm:t>
        <a:bodyPr/>
        <a:lstStyle/>
        <a:p>
          <a:endParaRPr lang="en-US"/>
        </a:p>
      </dgm:t>
    </dgm:pt>
    <dgm:pt modelId="{92EA6AAD-2166-45E4-AF89-0FDA0F48CAD3}" type="sibTrans" cxnId="{FA89D983-F07A-4868-9060-4912F653DE06}">
      <dgm:prSet/>
      <dgm:spPr/>
      <dgm:t>
        <a:bodyPr/>
        <a:lstStyle/>
        <a:p>
          <a:endParaRPr lang="en-US"/>
        </a:p>
      </dgm:t>
    </dgm:pt>
    <dgm:pt modelId="{03F75F98-7F11-4F54-8CAC-AC71451F9EAC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Pear culture</a:t>
          </a:r>
          <a:endParaRPr lang="en-US" sz="1800" b="1" dirty="0">
            <a:solidFill>
              <a:srgbClr val="002060"/>
            </a:solidFill>
          </a:endParaRPr>
        </a:p>
      </dgm:t>
    </dgm:pt>
    <dgm:pt modelId="{106B1795-C391-4C23-8C68-569F320DAA0D}" type="parTrans" cxnId="{22484D59-F22E-41CE-9971-2293C6829A2B}">
      <dgm:prSet/>
      <dgm:spPr/>
      <dgm:t>
        <a:bodyPr/>
        <a:lstStyle/>
        <a:p>
          <a:endParaRPr lang="en-US"/>
        </a:p>
      </dgm:t>
    </dgm:pt>
    <dgm:pt modelId="{3D0FF04C-C8F0-4F93-BE74-E2A88EB25CB7}" type="sibTrans" cxnId="{22484D59-F22E-41CE-9971-2293C6829A2B}">
      <dgm:prSet/>
      <dgm:spPr/>
      <dgm:t>
        <a:bodyPr/>
        <a:lstStyle/>
        <a:p>
          <a:endParaRPr lang="en-US"/>
        </a:p>
      </dgm:t>
    </dgm:pt>
    <dgm:pt modelId="{C46E9606-F73E-4C50-81BD-2C1A05F48DF7}">
      <dgm:prSet phldrT="[Text]" phldr="1"/>
      <dgm:spPr/>
      <dgm:t>
        <a:bodyPr/>
        <a:lstStyle/>
        <a:p>
          <a:endParaRPr lang="en-US"/>
        </a:p>
      </dgm:t>
    </dgm:pt>
    <dgm:pt modelId="{F2EF0FC9-F16C-42E6-AAAA-5C18CECFD6F3}" type="parTrans" cxnId="{7BB70F1A-3FF4-474C-9B12-BE2EF1CA87D1}">
      <dgm:prSet/>
      <dgm:spPr/>
      <dgm:t>
        <a:bodyPr/>
        <a:lstStyle/>
        <a:p>
          <a:endParaRPr lang="en-US"/>
        </a:p>
      </dgm:t>
    </dgm:pt>
    <dgm:pt modelId="{202C212E-9BD1-44EA-AEB5-8A17CB09DA4A}" type="sibTrans" cxnId="{7BB70F1A-3FF4-474C-9B12-BE2EF1CA87D1}">
      <dgm:prSet/>
      <dgm:spPr/>
      <dgm:t>
        <a:bodyPr/>
        <a:lstStyle/>
        <a:p>
          <a:endParaRPr lang="en-US"/>
        </a:p>
      </dgm:t>
    </dgm:pt>
    <dgm:pt modelId="{307F6D3A-724D-406D-B83A-E63910D76529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75000"/>
                </a:schemeClr>
              </a:solidFill>
            </a:rPr>
            <a:t>Poultry</a:t>
          </a:r>
          <a:endParaRPr lang="en-US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39550465-D53C-4B25-BB4E-C128C031E9C3}" type="parTrans" cxnId="{80D000EE-326F-4DAC-9976-72A21B2F20A1}">
      <dgm:prSet/>
      <dgm:spPr/>
      <dgm:t>
        <a:bodyPr/>
        <a:lstStyle/>
        <a:p>
          <a:endParaRPr lang="en-US"/>
        </a:p>
      </dgm:t>
    </dgm:pt>
    <dgm:pt modelId="{1B14CDF3-ACC0-474B-B14A-824A17328B63}" type="sibTrans" cxnId="{80D000EE-326F-4DAC-9976-72A21B2F20A1}">
      <dgm:prSet/>
      <dgm:spPr/>
      <dgm:t>
        <a:bodyPr/>
        <a:lstStyle/>
        <a:p>
          <a:endParaRPr lang="en-US"/>
        </a:p>
      </dgm:t>
    </dgm:pt>
    <dgm:pt modelId="{811FD76C-CAD8-4071-B4C9-120A758A81D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75000"/>
                </a:schemeClr>
              </a:solidFill>
            </a:rPr>
            <a:t>Medical Science</a:t>
          </a:r>
          <a:endParaRPr lang="en-US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CD62AA39-CE1F-4729-B69D-F5D894B49CC0}" type="parTrans" cxnId="{EF422EB6-30B4-4E36-BE3E-4420E769F2A7}">
      <dgm:prSet/>
      <dgm:spPr/>
      <dgm:t>
        <a:bodyPr/>
        <a:lstStyle/>
        <a:p>
          <a:endParaRPr lang="en-US"/>
        </a:p>
      </dgm:t>
    </dgm:pt>
    <dgm:pt modelId="{113F0C41-2DE5-436B-A67F-1C46C633DAA2}" type="sibTrans" cxnId="{EF422EB6-30B4-4E36-BE3E-4420E769F2A7}">
      <dgm:prSet/>
      <dgm:spPr/>
      <dgm:t>
        <a:bodyPr/>
        <a:lstStyle/>
        <a:p>
          <a:endParaRPr lang="en-US"/>
        </a:p>
      </dgm:t>
    </dgm:pt>
    <dgm:pt modelId="{915F6FBD-3D1B-45A3-997D-8C230704E67E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75000"/>
                </a:schemeClr>
              </a:solidFill>
            </a:rPr>
            <a:t>Nutrition Science</a:t>
          </a:r>
          <a:endParaRPr lang="en-US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AC1A8B12-7F0C-4618-9E6B-5B8FCC602843}" type="parTrans" cxnId="{9884171A-BA75-4827-8399-9532E182C7A5}">
      <dgm:prSet/>
      <dgm:spPr/>
      <dgm:t>
        <a:bodyPr/>
        <a:lstStyle/>
        <a:p>
          <a:endParaRPr lang="en-US"/>
        </a:p>
      </dgm:t>
    </dgm:pt>
    <dgm:pt modelId="{BCD0C723-7E13-48ED-B4DB-FB80437EDB3D}" type="sibTrans" cxnId="{9884171A-BA75-4827-8399-9532E182C7A5}">
      <dgm:prSet/>
      <dgm:spPr/>
      <dgm:t>
        <a:bodyPr/>
        <a:lstStyle/>
        <a:p>
          <a:endParaRPr lang="en-US"/>
        </a:p>
      </dgm:t>
    </dgm:pt>
    <dgm:pt modelId="{E308E392-EC0E-4EDB-8582-C60917271ED7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6">
                  <a:lumMod val="75000"/>
                </a:schemeClr>
              </a:solidFill>
            </a:rPr>
            <a:t>Animal Breeding</a:t>
          </a:r>
          <a:endParaRPr lang="en-US" sz="1600" b="1" dirty="0">
            <a:solidFill>
              <a:schemeClr val="accent6">
                <a:lumMod val="75000"/>
              </a:schemeClr>
            </a:solidFill>
          </a:endParaRPr>
        </a:p>
      </dgm:t>
    </dgm:pt>
    <dgm:pt modelId="{95ECC1E7-1494-42A9-9534-41ADB09F095A}" type="parTrans" cxnId="{3F04E0F4-33EB-41BD-9169-786ECD404077}">
      <dgm:prSet/>
      <dgm:spPr/>
      <dgm:t>
        <a:bodyPr/>
        <a:lstStyle/>
        <a:p>
          <a:endParaRPr lang="en-US"/>
        </a:p>
      </dgm:t>
    </dgm:pt>
    <dgm:pt modelId="{213A98F1-5DB2-4F33-BAE3-3D023F9E0833}" type="sibTrans" cxnId="{3F04E0F4-33EB-41BD-9169-786ECD404077}">
      <dgm:prSet/>
      <dgm:spPr/>
      <dgm:t>
        <a:bodyPr/>
        <a:lstStyle/>
        <a:p>
          <a:endParaRPr lang="en-US"/>
        </a:p>
      </dgm:t>
    </dgm:pt>
    <dgm:pt modelId="{19EAF7D8-8B90-450C-A7FA-0DAF4156393D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002060"/>
              </a:solidFill>
            </a:rPr>
            <a:t>Lac culture</a:t>
          </a:r>
          <a:endParaRPr lang="en-US" sz="1800" b="1" dirty="0">
            <a:solidFill>
              <a:srgbClr val="002060"/>
            </a:solidFill>
          </a:endParaRPr>
        </a:p>
      </dgm:t>
    </dgm:pt>
    <dgm:pt modelId="{9A0719AC-7B53-4154-812B-9A73E1F3C62E}" type="parTrans" cxnId="{E859E20C-F032-46D5-AC7E-07FC43BE6395}">
      <dgm:prSet/>
      <dgm:spPr/>
      <dgm:t>
        <a:bodyPr/>
        <a:lstStyle/>
        <a:p>
          <a:endParaRPr lang="en-US"/>
        </a:p>
      </dgm:t>
    </dgm:pt>
    <dgm:pt modelId="{572BEA54-E51B-4569-92C0-F61EEE682F08}" type="sibTrans" cxnId="{E859E20C-F032-46D5-AC7E-07FC43BE6395}">
      <dgm:prSet/>
      <dgm:spPr/>
      <dgm:t>
        <a:bodyPr/>
        <a:lstStyle/>
        <a:p>
          <a:endParaRPr lang="en-US"/>
        </a:p>
      </dgm:t>
    </dgm:pt>
    <dgm:pt modelId="{988DF8F3-728F-4792-A7CE-DF491C16F18C}">
      <dgm:prSet phldrT="[Text]" custT="1"/>
      <dgm:spPr/>
      <dgm:t>
        <a:bodyPr/>
        <a:lstStyle/>
        <a:p>
          <a:pPr algn="l"/>
          <a:r>
            <a:rPr lang="en-US" sz="1800" b="1" dirty="0" err="1" smtClean="0">
              <a:solidFill>
                <a:srgbClr val="C00000"/>
              </a:solidFill>
            </a:rPr>
            <a:t>Aquculture</a:t>
          </a:r>
          <a:endParaRPr lang="en-US" sz="1800" b="1" dirty="0">
            <a:solidFill>
              <a:srgbClr val="C00000"/>
            </a:solidFill>
          </a:endParaRPr>
        </a:p>
      </dgm:t>
    </dgm:pt>
    <dgm:pt modelId="{D7F19EB3-92F0-440C-99AF-43188BD18D6C}" type="parTrans" cxnId="{64A0DEBD-9BAD-4004-91DD-9585314FC868}">
      <dgm:prSet/>
      <dgm:spPr/>
      <dgm:t>
        <a:bodyPr/>
        <a:lstStyle/>
        <a:p>
          <a:endParaRPr lang="en-US"/>
        </a:p>
      </dgm:t>
    </dgm:pt>
    <dgm:pt modelId="{DABC5689-7CA6-41AF-9656-3FDB78DCB910}" type="sibTrans" cxnId="{64A0DEBD-9BAD-4004-91DD-9585314FC868}">
      <dgm:prSet/>
      <dgm:spPr/>
      <dgm:t>
        <a:bodyPr/>
        <a:lstStyle/>
        <a:p>
          <a:endParaRPr lang="en-US"/>
        </a:p>
      </dgm:t>
    </dgm:pt>
    <dgm:pt modelId="{68B15292-F0E7-4678-8AD3-9DD16DE83534}" type="pres">
      <dgm:prSet presAssocID="{1CD279F5-3D15-4485-8663-554DA18BE1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9ADED6-ABF1-4380-9384-E9EF38B538FF}" type="pres">
      <dgm:prSet presAssocID="{F830FDF6-0571-4AF6-8AE9-76F600CBDD47}" presName="composite" presStyleCnt="0"/>
      <dgm:spPr/>
    </dgm:pt>
    <dgm:pt modelId="{78A8ADB6-D5C6-431B-972D-56936A3FE67C}" type="pres">
      <dgm:prSet presAssocID="{F830FDF6-0571-4AF6-8AE9-76F600CBDD4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53F8A-6CA5-4BA8-88BE-7F50CA067491}" type="pres">
      <dgm:prSet presAssocID="{F830FDF6-0571-4AF6-8AE9-76F600CBDD4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C2E95-EB4A-49D0-9BAE-73D410D03EBD}" type="pres">
      <dgm:prSet presAssocID="{EF59BF85-C264-4D8C-9069-6226D76EE2AC}" presName="sp" presStyleCnt="0"/>
      <dgm:spPr/>
    </dgm:pt>
    <dgm:pt modelId="{6C00FC20-B2DD-4CD2-BC98-5DE14EA0CBF1}" type="pres">
      <dgm:prSet presAssocID="{9AE4F221-7C33-4D5B-816E-1A65E23E823A}" presName="composite" presStyleCnt="0"/>
      <dgm:spPr/>
    </dgm:pt>
    <dgm:pt modelId="{F6E62D6E-03AC-4C0B-87B0-4ACA0F749F9C}" type="pres">
      <dgm:prSet presAssocID="{9AE4F221-7C33-4D5B-816E-1A65E23E823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E80E8-E50E-4B4F-BC5B-822413ABD717}" type="pres">
      <dgm:prSet presAssocID="{9AE4F221-7C33-4D5B-816E-1A65E23E823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F83E2-B989-42AE-89F9-D6CAD176B03F}" type="pres">
      <dgm:prSet presAssocID="{34EAEA4D-C32B-40B8-96A5-06B328490E8B}" presName="sp" presStyleCnt="0"/>
      <dgm:spPr/>
    </dgm:pt>
    <dgm:pt modelId="{9B3A68DA-31B6-4038-84F1-8C3C6178E8F9}" type="pres">
      <dgm:prSet presAssocID="{C46E9606-F73E-4C50-81BD-2C1A05F48DF7}" presName="composite" presStyleCnt="0"/>
      <dgm:spPr/>
    </dgm:pt>
    <dgm:pt modelId="{D70E65D6-D3BF-485B-B290-74726F10D81F}" type="pres">
      <dgm:prSet presAssocID="{C46E9606-F73E-4C50-81BD-2C1A05F48D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C31A1-6914-4EFE-BABF-F5702B26808F}" type="pres">
      <dgm:prSet presAssocID="{C46E9606-F73E-4C50-81BD-2C1A05F48DF7}" presName="descendantText" presStyleLbl="alignAcc1" presStyleIdx="2" presStyleCnt="3" custScaleY="122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3769F6-3D89-42F8-8E02-D8DEAEDD61E2}" type="presOf" srcId="{988DF8F3-728F-4792-A7CE-DF491C16F18C}" destId="{19753F8A-6CA5-4BA8-88BE-7F50CA067491}" srcOrd="0" destOrd="1" presId="urn:microsoft.com/office/officeart/2005/8/layout/chevron2"/>
    <dgm:cxn modelId="{E859E20C-F032-46D5-AC7E-07FC43BE6395}" srcId="{9AE4F221-7C33-4D5B-816E-1A65E23E823A}" destId="{19EAF7D8-8B90-450C-A7FA-0DAF4156393D}" srcOrd="2" destOrd="0" parTransId="{9A0719AC-7B53-4154-812B-9A73E1F3C62E}" sibTransId="{572BEA54-E51B-4569-92C0-F61EEE682F08}"/>
    <dgm:cxn modelId="{64A0DEBD-9BAD-4004-91DD-9585314FC868}" srcId="{F830FDF6-0571-4AF6-8AE9-76F600CBDD47}" destId="{988DF8F3-728F-4792-A7CE-DF491C16F18C}" srcOrd="1" destOrd="0" parTransId="{D7F19EB3-92F0-440C-99AF-43188BD18D6C}" sibTransId="{DABC5689-7CA6-41AF-9656-3FDB78DCB910}"/>
    <dgm:cxn modelId="{BE9EC7A5-D957-4F2D-A8E1-85F83620B479}" type="presOf" srcId="{E308E392-EC0E-4EDB-8582-C60917271ED7}" destId="{80BC31A1-6914-4EFE-BABF-F5702B26808F}" srcOrd="0" destOrd="1" presId="urn:microsoft.com/office/officeart/2005/8/layout/chevron2"/>
    <dgm:cxn modelId="{6B7AFCB0-8328-407D-BA2F-AD77E8BB3060}" type="presOf" srcId="{03F75F98-7F11-4F54-8CAC-AC71451F9EAC}" destId="{DDEE80E8-E50E-4B4F-BC5B-822413ABD717}" srcOrd="0" destOrd="1" presId="urn:microsoft.com/office/officeart/2005/8/layout/chevron2"/>
    <dgm:cxn modelId="{80D000EE-326F-4DAC-9976-72A21B2F20A1}" srcId="{C46E9606-F73E-4C50-81BD-2C1A05F48DF7}" destId="{307F6D3A-724D-406D-B83A-E63910D76529}" srcOrd="0" destOrd="0" parTransId="{39550465-D53C-4B25-BB4E-C128C031E9C3}" sibTransId="{1B14CDF3-ACC0-474B-B14A-824A17328B63}"/>
    <dgm:cxn modelId="{42F20D29-B6A5-4637-97B4-4CAE025A9511}" type="presOf" srcId="{9AE4F221-7C33-4D5B-816E-1A65E23E823A}" destId="{F6E62D6E-03AC-4C0B-87B0-4ACA0F749F9C}" srcOrd="0" destOrd="0" presId="urn:microsoft.com/office/officeart/2005/8/layout/chevron2"/>
    <dgm:cxn modelId="{2B61D4FF-87B9-4F78-A36C-2259C0756CC6}" type="presOf" srcId="{F830FDF6-0571-4AF6-8AE9-76F600CBDD47}" destId="{78A8ADB6-D5C6-431B-972D-56936A3FE67C}" srcOrd="0" destOrd="0" presId="urn:microsoft.com/office/officeart/2005/8/layout/chevron2"/>
    <dgm:cxn modelId="{4275A247-0731-4F69-B3A5-5E796DE3A3FE}" type="presOf" srcId="{915F6FBD-3D1B-45A3-997D-8C230704E67E}" destId="{80BC31A1-6914-4EFE-BABF-F5702B26808F}" srcOrd="0" destOrd="3" presId="urn:microsoft.com/office/officeart/2005/8/layout/chevron2"/>
    <dgm:cxn modelId="{06FC8648-687B-4A8A-83AC-0A033C788C28}" type="presOf" srcId="{19EAF7D8-8B90-450C-A7FA-0DAF4156393D}" destId="{DDEE80E8-E50E-4B4F-BC5B-822413ABD717}" srcOrd="0" destOrd="2" presId="urn:microsoft.com/office/officeart/2005/8/layout/chevron2"/>
    <dgm:cxn modelId="{F3F3A3AB-B3C3-40DA-854F-F16A7DED6510}" srcId="{1CD279F5-3D15-4485-8663-554DA18BE10B}" destId="{F830FDF6-0571-4AF6-8AE9-76F600CBDD47}" srcOrd="0" destOrd="0" parTransId="{B7B95AE0-6901-49E2-9E70-879E240B6716}" sibTransId="{EF59BF85-C264-4D8C-9069-6226D76EE2AC}"/>
    <dgm:cxn modelId="{9884171A-BA75-4827-8399-9532E182C7A5}" srcId="{C46E9606-F73E-4C50-81BD-2C1A05F48DF7}" destId="{915F6FBD-3D1B-45A3-997D-8C230704E67E}" srcOrd="3" destOrd="0" parTransId="{AC1A8B12-7F0C-4618-9E6B-5B8FCC602843}" sibTransId="{BCD0C723-7E13-48ED-B4DB-FB80437EDB3D}"/>
    <dgm:cxn modelId="{F485EBE7-1CE3-4E0C-826C-E5F8175B0992}" type="presOf" srcId="{87D9A4DE-131A-4A09-9279-C79C856419B4}" destId="{19753F8A-6CA5-4BA8-88BE-7F50CA067491}" srcOrd="0" destOrd="2" presId="urn:microsoft.com/office/officeart/2005/8/layout/chevron2"/>
    <dgm:cxn modelId="{8501C43B-35FC-47D8-B3CE-7E98C66C6E49}" type="presOf" srcId="{C46E9606-F73E-4C50-81BD-2C1A05F48DF7}" destId="{D70E65D6-D3BF-485B-B290-74726F10D81F}" srcOrd="0" destOrd="0" presId="urn:microsoft.com/office/officeart/2005/8/layout/chevron2"/>
    <dgm:cxn modelId="{E7FC6650-B815-423A-B4E7-00B362B975AD}" type="presOf" srcId="{1292B820-FFAD-48ED-88D0-BEF3CAFD0FC6}" destId="{DDEE80E8-E50E-4B4F-BC5B-822413ABD717}" srcOrd="0" destOrd="0" presId="urn:microsoft.com/office/officeart/2005/8/layout/chevron2"/>
    <dgm:cxn modelId="{7BB70F1A-3FF4-474C-9B12-BE2EF1CA87D1}" srcId="{1CD279F5-3D15-4485-8663-554DA18BE10B}" destId="{C46E9606-F73E-4C50-81BD-2C1A05F48DF7}" srcOrd="2" destOrd="0" parTransId="{F2EF0FC9-F16C-42E6-AAAA-5C18CECFD6F3}" sibTransId="{202C212E-9BD1-44EA-AEB5-8A17CB09DA4A}"/>
    <dgm:cxn modelId="{C7880836-65B7-4667-881E-7A65BCB17B0D}" type="presOf" srcId="{1CD279F5-3D15-4485-8663-554DA18BE10B}" destId="{68B15292-F0E7-4678-8AD3-9DD16DE83534}" srcOrd="0" destOrd="0" presId="urn:microsoft.com/office/officeart/2005/8/layout/chevron2"/>
    <dgm:cxn modelId="{ECE66D02-FEB5-4F88-A9E5-512CD4262F22}" type="presOf" srcId="{4E625B0E-B4F1-4B7A-B79F-3F2BB8FE0B52}" destId="{19753F8A-6CA5-4BA8-88BE-7F50CA067491}" srcOrd="0" destOrd="0" presId="urn:microsoft.com/office/officeart/2005/8/layout/chevron2"/>
    <dgm:cxn modelId="{3F4F81F5-9E69-47DD-9120-C85B1F320B6C}" type="presOf" srcId="{811FD76C-CAD8-4071-B4C9-120A758A81D4}" destId="{80BC31A1-6914-4EFE-BABF-F5702B26808F}" srcOrd="0" destOrd="2" presId="urn:microsoft.com/office/officeart/2005/8/layout/chevron2"/>
    <dgm:cxn modelId="{22484D59-F22E-41CE-9971-2293C6829A2B}" srcId="{9AE4F221-7C33-4D5B-816E-1A65E23E823A}" destId="{03F75F98-7F11-4F54-8CAC-AC71451F9EAC}" srcOrd="1" destOrd="0" parTransId="{106B1795-C391-4C23-8C68-569F320DAA0D}" sibTransId="{3D0FF04C-C8F0-4F93-BE74-E2A88EB25CB7}"/>
    <dgm:cxn modelId="{21A2A56A-C6AF-48E8-BE20-6CDB6FE3A197}" type="presOf" srcId="{307F6D3A-724D-406D-B83A-E63910D76529}" destId="{80BC31A1-6914-4EFE-BABF-F5702B26808F}" srcOrd="0" destOrd="0" presId="urn:microsoft.com/office/officeart/2005/8/layout/chevron2"/>
    <dgm:cxn modelId="{FA89D983-F07A-4868-9060-4912F653DE06}" srcId="{9AE4F221-7C33-4D5B-816E-1A65E23E823A}" destId="{1292B820-FFAD-48ED-88D0-BEF3CAFD0FC6}" srcOrd="0" destOrd="0" parTransId="{FB691B9D-FE77-4B67-8ABB-51D757066167}" sibTransId="{92EA6AAD-2166-45E4-AF89-0FDA0F48CAD3}"/>
    <dgm:cxn modelId="{EF422EB6-30B4-4E36-BE3E-4420E769F2A7}" srcId="{C46E9606-F73E-4C50-81BD-2C1A05F48DF7}" destId="{811FD76C-CAD8-4071-B4C9-120A758A81D4}" srcOrd="2" destOrd="0" parTransId="{CD62AA39-CE1F-4729-B69D-F5D894B49CC0}" sibTransId="{113F0C41-2DE5-436B-A67F-1C46C633DAA2}"/>
    <dgm:cxn modelId="{8CEC59CC-F54C-4ABB-84B5-74B1B7A05372}" srcId="{F830FDF6-0571-4AF6-8AE9-76F600CBDD47}" destId="{4E625B0E-B4F1-4B7A-B79F-3F2BB8FE0B52}" srcOrd="0" destOrd="0" parTransId="{08786B6E-55AA-4C4A-80BF-A4C0C96C694E}" sibTransId="{2F3C7AFB-7530-45E7-9E02-701C7E82A103}"/>
    <dgm:cxn modelId="{3F04E0F4-33EB-41BD-9169-786ECD404077}" srcId="{C46E9606-F73E-4C50-81BD-2C1A05F48DF7}" destId="{E308E392-EC0E-4EDB-8582-C60917271ED7}" srcOrd="1" destOrd="0" parTransId="{95ECC1E7-1494-42A9-9534-41ADB09F095A}" sibTransId="{213A98F1-5DB2-4F33-BAE3-3D023F9E0833}"/>
    <dgm:cxn modelId="{938AD8DA-E943-4598-8BCB-8608DEE02926}" srcId="{1CD279F5-3D15-4485-8663-554DA18BE10B}" destId="{9AE4F221-7C33-4D5B-816E-1A65E23E823A}" srcOrd="1" destOrd="0" parTransId="{63CDE3EE-C6FF-481F-A3EA-9344BAC77E55}" sibTransId="{34EAEA4D-C32B-40B8-96A5-06B328490E8B}"/>
    <dgm:cxn modelId="{0411221B-ECC4-4B14-BEB6-90794C06758F}" srcId="{F830FDF6-0571-4AF6-8AE9-76F600CBDD47}" destId="{87D9A4DE-131A-4A09-9279-C79C856419B4}" srcOrd="2" destOrd="0" parTransId="{957941C1-F5B7-4854-BA22-961B1DA2331E}" sibTransId="{39743F2D-80D0-4F31-9A1C-E0B7DCDF590F}"/>
    <dgm:cxn modelId="{CFB1C2F3-612F-461D-897C-322108DAE13E}" type="presParOf" srcId="{68B15292-F0E7-4678-8AD3-9DD16DE83534}" destId="{CC9ADED6-ABF1-4380-9384-E9EF38B538FF}" srcOrd="0" destOrd="0" presId="urn:microsoft.com/office/officeart/2005/8/layout/chevron2"/>
    <dgm:cxn modelId="{9AE53368-02C1-4A04-8989-D5AFFDFB97BB}" type="presParOf" srcId="{CC9ADED6-ABF1-4380-9384-E9EF38B538FF}" destId="{78A8ADB6-D5C6-431B-972D-56936A3FE67C}" srcOrd="0" destOrd="0" presId="urn:microsoft.com/office/officeart/2005/8/layout/chevron2"/>
    <dgm:cxn modelId="{08CCC52B-A360-4024-8836-C23A7AE79061}" type="presParOf" srcId="{CC9ADED6-ABF1-4380-9384-E9EF38B538FF}" destId="{19753F8A-6CA5-4BA8-88BE-7F50CA067491}" srcOrd="1" destOrd="0" presId="urn:microsoft.com/office/officeart/2005/8/layout/chevron2"/>
    <dgm:cxn modelId="{07F17BEB-3CB5-4C46-A326-1367C3FBE5B7}" type="presParOf" srcId="{68B15292-F0E7-4678-8AD3-9DD16DE83534}" destId="{ADEC2E95-EB4A-49D0-9BAE-73D410D03EBD}" srcOrd="1" destOrd="0" presId="urn:microsoft.com/office/officeart/2005/8/layout/chevron2"/>
    <dgm:cxn modelId="{E45D8D72-E6C9-43E4-8054-730B7E8BB5CE}" type="presParOf" srcId="{68B15292-F0E7-4678-8AD3-9DD16DE83534}" destId="{6C00FC20-B2DD-4CD2-BC98-5DE14EA0CBF1}" srcOrd="2" destOrd="0" presId="urn:microsoft.com/office/officeart/2005/8/layout/chevron2"/>
    <dgm:cxn modelId="{9E051052-E3B3-4A2A-B4CF-8E581B855B68}" type="presParOf" srcId="{6C00FC20-B2DD-4CD2-BC98-5DE14EA0CBF1}" destId="{F6E62D6E-03AC-4C0B-87B0-4ACA0F749F9C}" srcOrd="0" destOrd="0" presId="urn:microsoft.com/office/officeart/2005/8/layout/chevron2"/>
    <dgm:cxn modelId="{DF5E0CD2-BCED-4531-A802-CF38D009F1CA}" type="presParOf" srcId="{6C00FC20-B2DD-4CD2-BC98-5DE14EA0CBF1}" destId="{DDEE80E8-E50E-4B4F-BC5B-822413ABD717}" srcOrd="1" destOrd="0" presId="urn:microsoft.com/office/officeart/2005/8/layout/chevron2"/>
    <dgm:cxn modelId="{F379711A-5CF5-40C2-A0C7-D96B6460D13B}" type="presParOf" srcId="{68B15292-F0E7-4678-8AD3-9DD16DE83534}" destId="{199F83E2-B989-42AE-89F9-D6CAD176B03F}" srcOrd="3" destOrd="0" presId="urn:microsoft.com/office/officeart/2005/8/layout/chevron2"/>
    <dgm:cxn modelId="{881B3724-897C-42B8-BA55-9AD0B48B5185}" type="presParOf" srcId="{68B15292-F0E7-4678-8AD3-9DD16DE83534}" destId="{9B3A68DA-31B6-4038-84F1-8C3C6178E8F9}" srcOrd="4" destOrd="0" presId="urn:microsoft.com/office/officeart/2005/8/layout/chevron2"/>
    <dgm:cxn modelId="{0CDE120A-9DEB-43CB-920D-404DC9CEA3F4}" type="presParOf" srcId="{9B3A68DA-31B6-4038-84F1-8C3C6178E8F9}" destId="{D70E65D6-D3BF-485B-B290-74726F10D81F}" srcOrd="0" destOrd="0" presId="urn:microsoft.com/office/officeart/2005/8/layout/chevron2"/>
    <dgm:cxn modelId="{5FD0483B-5A0A-4B43-AE8F-82EDA18F8CE3}" type="presParOf" srcId="{9B3A68DA-31B6-4038-84F1-8C3C6178E8F9}" destId="{80BC31A1-6914-4EFE-BABF-F5702B26808F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948EE6-C2CA-4190-BBF0-7D0F14CC224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180263-6E0C-484B-8030-16EF1E8A42BF}">
      <dgm:prSet phldrT="[Text]"/>
      <dgm:spPr/>
      <dgm:t>
        <a:bodyPr/>
        <a:lstStyle/>
        <a:p>
          <a:r>
            <a:rPr lang="en-US" dirty="0" smtClean="0"/>
            <a:t>Entomology</a:t>
          </a:r>
          <a:endParaRPr lang="en-US" dirty="0"/>
        </a:p>
      </dgm:t>
    </dgm:pt>
    <dgm:pt modelId="{1E532855-7996-4C5B-8ACF-9F9DD16FBF3F}" type="parTrans" cxnId="{8FBBEE6B-D5F5-429B-B02F-E5A409530F7A}">
      <dgm:prSet/>
      <dgm:spPr/>
      <dgm:t>
        <a:bodyPr/>
        <a:lstStyle/>
        <a:p>
          <a:endParaRPr lang="en-US"/>
        </a:p>
      </dgm:t>
    </dgm:pt>
    <dgm:pt modelId="{C63EECAB-2176-4D76-8EF2-047769189668}" type="sibTrans" cxnId="{8FBBEE6B-D5F5-429B-B02F-E5A409530F7A}">
      <dgm:prSet/>
      <dgm:spPr/>
      <dgm:t>
        <a:bodyPr/>
        <a:lstStyle/>
        <a:p>
          <a:endParaRPr lang="en-US"/>
        </a:p>
      </dgm:t>
    </dgm:pt>
    <dgm:pt modelId="{1525BA38-4992-4121-AB8C-2F1D31A1D8E9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Microbiology</a:t>
          </a:r>
          <a:endParaRPr lang="en-US" dirty="0">
            <a:solidFill>
              <a:schemeClr val="bg1"/>
            </a:solidFill>
          </a:endParaRPr>
        </a:p>
      </dgm:t>
    </dgm:pt>
    <dgm:pt modelId="{3B33168E-27FA-43F0-89E8-40690FC8CEE0}" type="parTrans" cxnId="{0B6F7733-E8EF-4729-A7E2-62C010F9283F}">
      <dgm:prSet/>
      <dgm:spPr/>
      <dgm:t>
        <a:bodyPr/>
        <a:lstStyle/>
        <a:p>
          <a:endParaRPr lang="en-US"/>
        </a:p>
      </dgm:t>
    </dgm:pt>
    <dgm:pt modelId="{4B68F837-87DA-46A7-82DB-A899252433D5}" type="sibTrans" cxnId="{0B6F7733-E8EF-4729-A7E2-62C010F9283F}">
      <dgm:prSet/>
      <dgm:spPr/>
      <dgm:t>
        <a:bodyPr/>
        <a:lstStyle/>
        <a:p>
          <a:endParaRPr lang="en-US"/>
        </a:p>
      </dgm:t>
    </dgm:pt>
    <dgm:pt modelId="{4FE00CD7-6E68-4422-A770-41916D0BAF4C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Mammalogy</a:t>
          </a:r>
          <a:endParaRPr lang="en-US" dirty="0">
            <a:solidFill>
              <a:schemeClr val="bg1"/>
            </a:solidFill>
          </a:endParaRPr>
        </a:p>
      </dgm:t>
    </dgm:pt>
    <dgm:pt modelId="{C9126E45-E8CC-44EE-9241-6BBC168C31C3}" type="parTrans" cxnId="{F9F6CE5A-132A-4003-A34D-C2D50B61403D}">
      <dgm:prSet/>
      <dgm:spPr/>
      <dgm:t>
        <a:bodyPr/>
        <a:lstStyle/>
        <a:p>
          <a:endParaRPr lang="en-US"/>
        </a:p>
      </dgm:t>
    </dgm:pt>
    <dgm:pt modelId="{5D92A828-BAC8-4F1C-B236-49A6434B0904}" type="sibTrans" cxnId="{F9F6CE5A-132A-4003-A34D-C2D50B61403D}">
      <dgm:prSet/>
      <dgm:spPr/>
      <dgm:t>
        <a:bodyPr/>
        <a:lstStyle/>
        <a:p>
          <a:endParaRPr lang="en-US"/>
        </a:p>
      </dgm:t>
    </dgm:pt>
    <dgm:pt modelId="{D41CBB6A-9E2F-4064-BAF1-A7B18F2EF200}">
      <dgm:prSet phldrT="[Text]"/>
      <dgm:spPr/>
      <dgm:t>
        <a:bodyPr/>
        <a:lstStyle/>
        <a:p>
          <a:r>
            <a:rPr lang="en-US" dirty="0" err="1" smtClean="0"/>
            <a:t>Helminthology</a:t>
          </a:r>
          <a:endParaRPr lang="en-US" dirty="0"/>
        </a:p>
      </dgm:t>
    </dgm:pt>
    <dgm:pt modelId="{F69202C8-4DC7-46FE-889B-CA86CEEEC31C}" type="parTrans" cxnId="{47F58647-10FD-4742-B803-C5694BE776EF}">
      <dgm:prSet/>
      <dgm:spPr/>
      <dgm:t>
        <a:bodyPr/>
        <a:lstStyle/>
        <a:p>
          <a:endParaRPr lang="en-US"/>
        </a:p>
      </dgm:t>
    </dgm:pt>
    <dgm:pt modelId="{57073389-188C-42FB-8738-F3D46F56168A}" type="sibTrans" cxnId="{47F58647-10FD-4742-B803-C5694BE776EF}">
      <dgm:prSet/>
      <dgm:spPr/>
      <dgm:t>
        <a:bodyPr/>
        <a:lstStyle/>
        <a:p>
          <a:endParaRPr lang="en-US"/>
        </a:p>
      </dgm:t>
    </dgm:pt>
    <dgm:pt modelId="{B53B9D5E-342C-48C8-925D-5F4C41A5B6DD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Malacology</a:t>
          </a:r>
          <a:endParaRPr lang="en-US" dirty="0">
            <a:solidFill>
              <a:schemeClr val="bg1"/>
            </a:solidFill>
          </a:endParaRPr>
        </a:p>
      </dgm:t>
    </dgm:pt>
    <dgm:pt modelId="{A32CEC21-8E04-4A2D-9CEA-D30A0E994284}" type="parTrans" cxnId="{2C2B1657-4908-4903-B81C-927887CD775C}">
      <dgm:prSet/>
      <dgm:spPr/>
      <dgm:t>
        <a:bodyPr/>
        <a:lstStyle/>
        <a:p>
          <a:endParaRPr lang="en-US"/>
        </a:p>
      </dgm:t>
    </dgm:pt>
    <dgm:pt modelId="{85D5B218-C3DB-455E-B02D-16E2320F1CE2}" type="sibTrans" cxnId="{2C2B1657-4908-4903-B81C-927887CD775C}">
      <dgm:prSet/>
      <dgm:spPr/>
      <dgm:t>
        <a:bodyPr/>
        <a:lstStyle/>
        <a:p>
          <a:endParaRPr lang="en-US"/>
        </a:p>
      </dgm:t>
    </dgm:pt>
    <dgm:pt modelId="{A2FA746D-86FB-4374-B03E-8762E418418F}">
      <dgm:prSet phldrT="[Text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Ornithology</a:t>
          </a:r>
          <a:endParaRPr lang="en-US" dirty="0">
            <a:solidFill>
              <a:schemeClr val="bg1"/>
            </a:solidFill>
          </a:endParaRPr>
        </a:p>
      </dgm:t>
    </dgm:pt>
    <dgm:pt modelId="{94221569-E4F7-46BC-93C7-5303B7BE7A2E}" type="parTrans" cxnId="{E561DDA4-B4CC-4F20-9F0E-19D6CB50BE92}">
      <dgm:prSet/>
      <dgm:spPr/>
      <dgm:t>
        <a:bodyPr/>
        <a:lstStyle/>
        <a:p>
          <a:endParaRPr lang="en-US"/>
        </a:p>
      </dgm:t>
    </dgm:pt>
    <dgm:pt modelId="{2E4AA298-69A3-42E1-A1F9-952E5107A329}" type="sibTrans" cxnId="{E561DDA4-B4CC-4F20-9F0E-19D6CB50BE92}">
      <dgm:prSet/>
      <dgm:spPr/>
      <dgm:t>
        <a:bodyPr/>
        <a:lstStyle/>
        <a:p>
          <a:endParaRPr lang="en-US"/>
        </a:p>
      </dgm:t>
    </dgm:pt>
    <dgm:pt modelId="{886A19D2-B298-4CC7-87B0-B12BCCD05DDF}" type="pres">
      <dgm:prSet presAssocID="{0B948EE6-C2CA-4190-BBF0-7D0F14CC22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5984C88-7A4C-4F96-B143-C259AE8E87E2}" type="pres">
      <dgm:prSet presAssocID="{9F180263-6E0C-484B-8030-16EF1E8A42BF}" presName="root" presStyleCnt="0"/>
      <dgm:spPr/>
    </dgm:pt>
    <dgm:pt modelId="{B80B5CC4-E973-49E2-AF18-240EDED4C37E}" type="pres">
      <dgm:prSet presAssocID="{9F180263-6E0C-484B-8030-16EF1E8A42BF}" presName="rootComposite" presStyleCnt="0"/>
      <dgm:spPr/>
    </dgm:pt>
    <dgm:pt modelId="{E7EF3881-D604-4AB7-AE9D-1B7D29CBE907}" type="pres">
      <dgm:prSet presAssocID="{9F180263-6E0C-484B-8030-16EF1E8A42BF}" presName="rootText" presStyleLbl="node1" presStyleIdx="0" presStyleCnt="2"/>
      <dgm:spPr/>
      <dgm:t>
        <a:bodyPr/>
        <a:lstStyle/>
        <a:p>
          <a:endParaRPr lang="en-US"/>
        </a:p>
      </dgm:t>
    </dgm:pt>
    <dgm:pt modelId="{242025F6-5288-497C-AE53-0801C65DFAFE}" type="pres">
      <dgm:prSet presAssocID="{9F180263-6E0C-484B-8030-16EF1E8A42BF}" presName="rootConnector" presStyleLbl="node1" presStyleIdx="0" presStyleCnt="2"/>
      <dgm:spPr/>
      <dgm:t>
        <a:bodyPr/>
        <a:lstStyle/>
        <a:p>
          <a:endParaRPr lang="en-US"/>
        </a:p>
      </dgm:t>
    </dgm:pt>
    <dgm:pt modelId="{F64F3723-372A-49F0-98D4-D46F6B05C835}" type="pres">
      <dgm:prSet presAssocID="{9F180263-6E0C-484B-8030-16EF1E8A42BF}" presName="childShape" presStyleCnt="0"/>
      <dgm:spPr/>
    </dgm:pt>
    <dgm:pt modelId="{052AD611-46F7-481D-B2E3-C3CC81629C54}" type="pres">
      <dgm:prSet presAssocID="{3B33168E-27FA-43F0-89E8-40690FC8CEE0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BFA1323-6DB1-455E-A947-2870173A27A1}" type="pres">
      <dgm:prSet presAssocID="{1525BA38-4992-4121-AB8C-2F1D31A1D8E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CE842-5353-4380-BD70-6840AE576E9A}" type="pres">
      <dgm:prSet presAssocID="{C9126E45-E8CC-44EE-9241-6BBC168C31C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E9B8683-8864-4691-97A5-02A0825DAE47}" type="pres">
      <dgm:prSet presAssocID="{4FE00CD7-6E68-4422-A770-41916D0BAF4C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5483A-5CE7-4B59-9B66-BF78F1EAF3B6}" type="pres">
      <dgm:prSet presAssocID="{D41CBB6A-9E2F-4064-BAF1-A7B18F2EF200}" presName="root" presStyleCnt="0"/>
      <dgm:spPr/>
    </dgm:pt>
    <dgm:pt modelId="{BA296DC4-AE95-4BD9-B355-E1E757B0666F}" type="pres">
      <dgm:prSet presAssocID="{D41CBB6A-9E2F-4064-BAF1-A7B18F2EF200}" presName="rootComposite" presStyleCnt="0"/>
      <dgm:spPr/>
    </dgm:pt>
    <dgm:pt modelId="{5166367A-B4AE-4AD0-9492-BF89D5F21E34}" type="pres">
      <dgm:prSet presAssocID="{D41CBB6A-9E2F-4064-BAF1-A7B18F2EF200}" presName="rootText" presStyleLbl="node1" presStyleIdx="1" presStyleCnt="2"/>
      <dgm:spPr/>
      <dgm:t>
        <a:bodyPr/>
        <a:lstStyle/>
        <a:p>
          <a:endParaRPr lang="en-US"/>
        </a:p>
      </dgm:t>
    </dgm:pt>
    <dgm:pt modelId="{DBD3C436-2915-4C4E-B490-75308797A9D3}" type="pres">
      <dgm:prSet presAssocID="{D41CBB6A-9E2F-4064-BAF1-A7B18F2EF200}" presName="rootConnector" presStyleLbl="node1" presStyleIdx="1" presStyleCnt="2"/>
      <dgm:spPr/>
      <dgm:t>
        <a:bodyPr/>
        <a:lstStyle/>
        <a:p>
          <a:endParaRPr lang="en-US"/>
        </a:p>
      </dgm:t>
    </dgm:pt>
    <dgm:pt modelId="{55A2F6FB-40ED-4A8A-A2DD-98217628BEEA}" type="pres">
      <dgm:prSet presAssocID="{D41CBB6A-9E2F-4064-BAF1-A7B18F2EF200}" presName="childShape" presStyleCnt="0"/>
      <dgm:spPr/>
    </dgm:pt>
    <dgm:pt modelId="{B9772D71-DDAD-4B95-9105-37BDFE5A0D80}" type="pres">
      <dgm:prSet presAssocID="{A32CEC21-8E04-4A2D-9CEA-D30A0E99428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BF84DE2-2D79-4C84-A3B7-29D56D7AA624}" type="pres">
      <dgm:prSet presAssocID="{B53B9D5E-342C-48C8-925D-5F4C41A5B6DD}" presName="childText" presStyleLbl="bgAcc1" presStyleIdx="2" presStyleCnt="4" custLinFactNeighborX="-74" custLinFactNeighborY="-3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05E46-E602-4C78-9D19-9917082C9FB6}" type="pres">
      <dgm:prSet presAssocID="{94221569-E4F7-46BC-93C7-5303B7BE7A2E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1B69A36-068E-440A-8518-133DDE01B381}" type="pres">
      <dgm:prSet presAssocID="{A2FA746D-86FB-4374-B03E-8762E418418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103F1D-7265-42E7-87A5-E93FD9FB0ABD}" type="presOf" srcId="{D41CBB6A-9E2F-4064-BAF1-A7B18F2EF200}" destId="{5166367A-B4AE-4AD0-9492-BF89D5F21E34}" srcOrd="0" destOrd="0" presId="urn:microsoft.com/office/officeart/2005/8/layout/hierarchy3"/>
    <dgm:cxn modelId="{576C2DC1-16AC-4D22-BBF8-F9A8809C9D71}" type="presOf" srcId="{0B948EE6-C2CA-4190-BBF0-7D0F14CC224D}" destId="{886A19D2-B298-4CC7-87B0-B12BCCD05DDF}" srcOrd="0" destOrd="0" presId="urn:microsoft.com/office/officeart/2005/8/layout/hierarchy3"/>
    <dgm:cxn modelId="{896A4C97-2598-41CA-B03C-06FB78785477}" type="presOf" srcId="{A2FA746D-86FB-4374-B03E-8762E418418F}" destId="{81B69A36-068E-440A-8518-133DDE01B381}" srcOrd="0" destOrd="0" presId="urn:microsoft.com/office/officeart/2005/8/layout/hierarchy3"/>
    <dgm:cxn modelId="{0B6F7733-E8EF-4729-A7E2-62C010F9283F}" srcId="{9F180263-6E0C-484B-8030-16EF1E8A42BF}" destId="{1525BA38-4992-4121-AB8C-2F1D31A1D8E9}" srcOrd="0" destOrd="0" parTransId="{3B33168E-27FA-43F0-89E8-40690FC8CEE0}" sibTransId="{4B68F837-87DA-46A7-82DB-A899252433D5}"/>
    <dgm:cxn modelId="{AC074A5A-F7EC-42D1-A639-5956087515CC}" type="presOf" srcId="{4FE00CD7-6E68-4422-A770-41916D0BAF4C}" destId="{9E9B8683-8864-4691-97A5-02A0825DAE47}" srcOrd="0" destOrd="0" presId="urn:microsoft.com/office/officeart/2005/8/layout/hierarchy3"/>
    <dgm:cxn modelId="{533039D1-588C-49AA-9FD8-CD3820359B30}" type="presOf" srcId="{94221569-E4F7-46BC-93C7-5303B7BE7A2E}" destId="{A5F05E46-E602-4C78-9D19-9917082C9FB6}" srcOrd="0" destOrd="0" presId="urn:microsoft.com/office/officeart/2005/8/layout/hierarchy3"/>
    <dgm:cxn modelId="{2C2B1657-4908-4903-B81C-927887CD775C}" srcId="{D41CBB6A-9E2F-4064-BAF1-A7B18F2EF200}" destId="{B53B9D5E-342C-48C8-925D-5F4C41A5B6DD}" srcOrd="0" destOrd="0" parTransId="{A32CEC21-8E04-4A2D-9CEA-D30A0E994284}" sibTransId="{85D5B218-C3DB-455E-B02D-16E2320F1CE2}"/>
    <dgm:cxn modelId="{B4836A78-5AB6-428D-9D5D-28B60C7723A2}" type="presOf" srcId="{1525BA38-4992-4121-AB8C-2F1D31A1D8E9}" destId="{8BFA1323-6DB1-455E-A947-2870173A27A1}" srcOrd="0" destOrd="0" presId="urn:microsoft.com/office/officeart/2005/8/layout/hierarchy3"/>
    <dgm:cxn modelId="{69871182-6C33-4299-BD29-7248E51625FE}" type="presOf" srcId="{3B33168E-27FA-43F0-89E8-40690FC8CEE0}" destId="{052AD611-46F7-481D-B2E3-C3CC81629C54}" srcOrd="0" destOrd="0" presId="urn:microsoft.com/office/officeart/2005/8/layout/hierarchy3"/>
    <dgm:cxn modelId="{8FBBEE6B-D5F5-429B-B02F-E5A409530F7A}" srcId="{0B948EE6-C2CA-4190-BBF0-7D0F14CC224D}" destId="{9F180263-6E0C-484B-8030-16EF1E8A42BF}" srcOrd="0" destOrd="0" parTransId="{1E532855-7996-4C5B-8ACF-9F9DD16FBF3F}" sibTransId="{C63EECAB-2176-4D76-8EF2-047769189668}"/>
    <dgm:cxn modelId="{F9F6CE5A-132A-4003-A34D-C2D50B61403D}" srcId="{9F180263-6E0C-484B-8030-16EF1E8A42BF}" destId="{4FE00CD7-6E68-4422-A770-41916D0BAF4C}" srcOrd="1" destOrd="0" parTransId="{C9126E45-E8CC-44EE-9241-6BBC168C31C3}" sibTransId="{5D92A828-BAC8-4F1C-B236-49A6434B0904}"/>
    <dgm:cxn modelId="{300EC5EB-B299-479E-8454-1F3EDCECA561}" type="presOf" srcId="{9F180263-6E0C-484B-8030-16EF1E8A42BF}" destId="{E7EF3881-D604-4AB7-AE9D-1B7D29CBE907}" srcOrd="0" destOrd="0" presId="urn:microsoft.com/office/officeart/2005/8/layout/hierarchy3"/>
    <dgm:cxn modelId="{70AA5593-D674-4E66-8568-15632C4328DF}" type="presOf" srcId="{B53B9D5E-342C-48C8-925D-5F4C41A5B6DD}" destId="{4BF84DE2-2D79-4C84-A3B7-29D56D7AA624}" srcOrd="0" destOrd="0" presId="urn:microsoft.com/office/officeart/2005/8/layout/hierarchy3"/>
    <dgm:cxn modelId="{47F58647-10FD-4742-B803-C5694BE776EF}" srcId="{0B948EE6-C2CA-4190-BBF0-7D0F14CC224D}" destId="{D41CBB6A-9E2F-4064-BAF1-A7B18F2EF200}" srcOrd="1" destOrd="0" parTransId="{F69202C8-4DC7-46FE-889B-CA86CEEEC31C}" sibTransId="{57073389-188C-42FB-8738-F3D46F56168A}"/>
    <dgm:cxn modelId="{FCECF623-8AEB-4463-9E59-D469CE63699B}" type="presOf" srcId="{A32CEC21-8E04-4A2D-9CEA-D30A0E994284}" destId="{B9772D71-DDAD-4B95-9105-37BDFE5A0D80}" srcOrd="0" destOrd="0" presId="urn:microsoft.com/office/officeart/2005/8/layout/hierarchy3"/>
    <dgm:cxn modelId="{4822AA38-D3F5-4D34-9C75-4F12893E75D7}" type="presOf" srcId="{C9126E45-E8CC-44EE-9241-6BBC168C31C3}" destId="{034CE842-5353-4380-BD70-6840AE576E9A}" srcOrd="0" destOrd="0" presId="urn:microsoft.com/office/officeart/2005/8/layout/hierarchy3"/>
    <dgm:cxn modelId="{E561DDA4-B4CC-4F20-9F0E-19D6CB50BE92}" srcId="{D41CBB6A-9E2F-4064-BAF1-A7B18F2EF200}" destId="{A2FA746D-86FB-4374-B03E-8762E418418F}" srcOrd="1" destOrd="0" parTransId="{94221569-E4F7-46BC-93C7-5303B7BE7A2E}" sibTransId="{2E4AA298-69A3-42E1-A1F9-952E5107A329}"/>
    <dgm:cxn modelId="{757FF0A3-F198-4090-B63C-1FABED3030FD}" type="presOf" srcId="{9F180263-6E0C-484B-8030-16EF1E8A42BF}" destId="{242025F6-5288-497C-AE53-0801C65DFAFE}" srcOrd="1" destOrd="0" presId="urn:microsoft.com/office/officeart/2005/8/layout/hierarchy3"/>
    <dgm:cxn modelId="{5BE4C9B0-F3BB-48C4-BF48-6A58B812C3B9}" type="presOf" srcId="{D41CBB6A-9E2F-4064-BAF1-A7B18F2EF200}" destId="{DBD3C436-2915-4C4E-B490-75308797A9D3}" srcOrd="1" destOrd="0" presId="urn:microsoft.com/office/officeart/2005/8/layout/hierarchy3"/>
    <dgm:cxn modelId="{341A5FD4-FACE-4211-B0FA-55B275F56C36}" type="presParOf" srcId="{886A19D2-B298-4CC7-87B0-B12BCCD05DDF}" destId="{05984C88-7A4C-4F96-B143-C259AE8E87E2}" srcOrd="0" destOrd="0" presId="urn:microsoft.com/office/officeart/2005/8/layout/hierarchy3"/>
    <dgm:cxn modelId="{56FC8EC2-F138-4B0F-9C31-1B460A300CC7}" type="presParOf" srcId="{05984C88-7A4C-4F96-B143-C259AE8E87E2}" destId="{B80B5CC4-E973-49E2-AF18-240EDED4C37E}" srcOrd="0" destOrd="0" presId="urn:microsoft.com/office/officeart/2005/8/layout/hierarchy3"/>
    <dgm:cxn modelId="{74376663-A9E1-4863-87AF-12C608766720}" type="presParOf" srcId="{B80B5CC4-E973-49E2-AF18-240EDED4C37E}" destId="{E7EF3881-D604-4AB7-AE9D-1B7D29CBE907}" srcOrd="0" destOrd="0" presId="urn:microsoft.com/office/officeart/2005/8/layout/hierarchy3"/>
    <dgm:cxn modelId="{D648F8E4-925C-4324-8C67-237AC4D3ADE1}" type="presParOf" srcId="{B80B5CC4-E973-49E2-AF18-240EDED4C37E}" destId="{242025F6-5288-497C-AE53-0801C65DFAFE}" srcOrd="1" destOrd="0" presId="urn:microsoft.com/office/officeart/2005/8/layout/hierarchy3"/>
    <dgm:cxn modelId="{6691F67C-0457-4A87-A0AD-181A96C9092B}" type="presParOf" srcId="{05984C88-7A4C-4F96-B143-C259AE8E87E2}" destId="{F64F3723-372A-49F0-98D4-D46F6B05C835}" srcOrd="1" destOrd="0" presId="urn:microsoft.com/office/officeart/2005/8/layout/hierarchy3"/>
    <dgm:cxn modelId="{F36836A4-5CCE-44BD-9D4C-C4F5AE1151C9}" type="presParOf" srcId="{F64F3723-372A-49F0-98D4-D46F6B05C835}" destId="{052AD611-46F7-481D-B2E3-C3CC81629C54}" srcOrd="0" destOrd="0" presId="urn:microsoft.com/office/officeart/2005/8/layout/hierarchy3"/>
    <dgm:cxn modelId="{2BEB6531-A401-451A-AE49-46303229B63E}" type="presParOf" srcId="{F64F3723-372A-49F0-98D4-D46F6B05C835}" destId="{8BFA1323-6DB1-455E-A947-2870173A27A1}" srcOrd="1" destOrd="0" presId="urn:microsoft.com/office/officeart/2005/8/layout/hierarchy3"/>
    <dgm:cxn modelId="{9DE4FEAA-62FB-4EA4-8E32-261F6E0A5332}" type="presParOf" srcId="{F64F3723-372A-49F0-98D4-D46F6B05C835}" destId="{034CE842-5353-4380-BD70-6840AE576E9A}" srcOrd="2" destOrd="0" presId="urn:microsoft.com/office/officeart/2005/8/layout/hierarchy3"/>
    <dgm:cxn modelId="{D75F03A0-49DD-46CC-98ED-5BC454721B84}" type="presParOf" srcId="{F64F3723-372A-49F0-98D4-D46F6B05C835}" destId="{9E9B8683-8864-4691-97A5-02A0825DAE47}" srcOrd="3" destOrd="0" presId="urn:microsoft.com/office/officeart/2005/8/layout/hierarchy3"/>
    <dgm:cxn modelId="{A0018B4E-CF9A-467D-8876-3C1018C9A426}" type="presParOf" srcId="{886A19D2-B298-4CC7-87B0-B12BCCD05DDF}" destId="{A735483A-5CE7-4B59-9B66-BF78F1EAF3B6}" srcOrd="1" destOrd="0" presId="urn:microsoft.com/office/officeart/2005/8/layout/hierarchy3"/>
    <dgm:cxn modelId="{31EAAC6C-2C20-4DF8-A649-02EB6F194AC3}" type="presParOf" srcId="{A735483A-5CE7-4B59-9B66-BF78F1EAF3B6}" destId="{BA296DC4-AE95-4BD9-B355-E1E757B0666F}" srcOrd="0" destOrd="0" presId="urn:microsoft.com/office/officeart/2005/8/layout/hierarchy3"/>
    <dgm:cxn modelId="{B408B37B-6774-4603-8F53-5E048A206B3F}" type="presParOf" srcId="{BA296DC4-AE95-4BD9-B355-E1E757B0666F}" destId="{5166367A-B4AE-4AD0-9492-BF89D5F21E34}" srcOrd="0" destOrd="0" presId="urn:microsoft.com/office/officeart/2005/8/layout/hierarchy3"/>
    <dgm:cxn modelId="{D8B1763A-D181-4B8E-8D74-EF292344E26A}" type="presParOf" srcId="{BA296DC4-AE95-4BD9-B355-E1E757B0666F}" destId="{DBD3C436-2915-4C4E-B490-75308797A9D3}" srcOrd="1" destOrd="0" presId="urn:microsoft.com/office/officeart/2005/8/layout/hierarchy3"/>
    <dgm:cxn modelId="{37308779-6F41-4551-ADCA-C2B10605B4EE}" type="presParOf" srcId="{A735483A-5CE7-4B59-9B66-BF78F1EAF3B6}" destId="{55A2F6FB-40ED-4A8A-A2DD-98217628BEEA}" srcOrd="1" destOrd="0" presId="urn:microsoft.com/office/officeart/2005/8/layout/hierarchy3"/>
    <dgm:cxn modelId="{EDD07AAE-1A13-417E-800C-BD358FE5AF84}" type="presParOf" srcId="{55A2F6FB-40ED-4A8A-A2DD-98217628BEEA}" destId="{B9772D71-DDAD-4B95-9105-37BDFE5A0D80}" srcOrd="0" destOrd="0" presId="urn:microsoft.com/office/officeart/2005/8/layout/hierarchy3"/>
    <dgm:cxn modelId="{29D788B8-CCA8-488B-A649-FDAFFCE49B9C}" type="presParOf" srcId="{55A2F6FB-40ED-4A8A-A2DD-98217628BEEA}" destId="{4BF84DE2-2D79-4C84-A3B7-29D56D7AA624}" srcOrd="1" destOrd="0" presId="urn:microsoft.com/office/officeart/2005/8/layout/hierarchy3"/>
    <dgm:cxn modelId="{51A45158-B727-414E-99F4-9215D1DC5548}" type="presParOf" srcId="{55A2F6FB-40ED-4A8A-A2DD-98217628BEEA}" destId="{A5F05E46-E602-4C78-9D19-9917082C9FB6}" srcOrd="2" destOrd="0" presId="urn:microsoft.com/office/officeart/2005/8/layout/hierarchy3"/>
    <dgm:cxn modelId="{0711C5E5-E44D-4497-82F9-B0CC7907479F}" type="presParOf" srcId="{55A2F6FB-40ED-4A8A-A2DD-98217628BEEA}" destId="{81B69A36-068E-440A-8518-133DDE01B381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5DA73A-4E85-4705-972F-09847C1E8446}" type="doc">
      <dgm:prSet loTypeId="urn:microsoft.com/office/officeart/2005/8/layout/radial1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37EFAA-F53B-4ECC-9982-653D6B5A6A91}">
      <dgm:prSet phldrT="[Text]"/>
      <dgm:spPr/>
      <dgm:t>
        <a:bodyPr/>
        <a:lstStyle/>
        <a:p>
          <a:r>
            <a:rPr lang="en-US" dirty="0" smtClean="0"/>
            <a:t>Biophysics</a:t>
          </a:r>
          <a:endParaRPr lang="en-US" dirty="0"/>
        </a:p>
      </dgm:t>
    </dgm:pt>
    <dgm:pt modelId="{FB75EFF9-3125-4076-8100-751D43EE7AD2}" type="parTrans" cxnId="{ABCC1699-CB7A-4AE6-993D-5D0F47A9CA9E}">
      <dgm:prSet/>
      <dgm:spPr/>
      <dgm:t>
        <a:bodyPr/>
        <a:lstStyle/>
        <a:p>
          <a:endParaRPr lang="en-US"/>
        </a:p>
      </dgm:t>
    </dgm:pt>
    <dgm:pt modelId="{7F777A10-4CB4-4746-A666-37C8EF97A306}" type="sibTrans" cxnId="{ABCC1699-CB7A-4AE6-993D-5D0F47A9CA9E}">
      <dgm:prSet/>
      <dgm:spPr/>
      <dgm:t>
        <a:bodyPr/>
        <a:lstStyle/>
        <a:p>
          <a:endParaRPr lang="en-US"/>
        </a:p>
      </dgm:t>
    </dgm:pt>
    <dgm:pt modelId="{88701926-4856-4F2F-BDFE-C0FE3169A0E9}">
      <dgm:prSet phldrT="[Text]"/>
      <dgm:spPr/>
      <dgm:t>
        <a:bodyPr/>
        <a:lstStyle/>
        <a:p>
          <a:r>
            <a:rPr lang="en-US" dirty="0" smtClean="0"/>
            <a:t>Biochemistry</a:t>
          </a:r>
          <a:endParaRPr lang="en-US" dirty="0"/>
        </a:p>
      </dgm:t>
    </dgm:pt>
    <dgm:pt modelId="{1928DAAC-AE3D-406A-A5E5-105E893AB0DC}" type="parTrans" cxnId="{44E5DB48-63C1-4439-83A3-432D7EFC6FB5}">
      <dgm:prSet/>
      <dgm:spPr/>
      <dgm:t>
        <a:bodyPr/>
        <a:lstStyle/>
        <a:p>
          <a:endParaRPr lang="en-US"/>
        </a:p>
      </dgm:t>
    </dgm:pt>
    <dgm:pt modelId="{3C93FCC9-FCA2-45CE-9664-EEDF4331FC3F}" type="sibTrans" cxnId="{44E5DB48-63C1-4439-83A3-432D7EFC6FB5}">
      <dgm:prSet/>
      <dgm:spPr/>
      <dgm:t>
        <a:bodyPr/>
        <a:lstStyle/>
        <a:p>
          <a:endParaRPr lang="en-US"/>
        </a:p>
      </dgm:t>
    </dgm:pt>
    <dgm:pt modelId="{90A6DD67-F045-4ED7-8556-5558467BA938}">
      <dgm:prSet phldrT="[Text]"/>
      <dgm:spPr/>
      <dgm:t>
        <a:bodyPr/>
        <a:lstStyle/>
        <a:p>
          <a:r>
            <a:rPr lang="en-US" dirty="0" smtClean="0"/>
            <a:t>Exobiology</a:t>
          </a:r>
          <a:endParaRPr lang="en-US" dirty="0"/>
        </a:p>
      </dgm:t>
    </dgm:pt>
    <dgm:pt modelId="{F6D5DA36-7858-4C8D-BDCE-5813D237B77B}" type="parTrans" cxnId="{9F8020B0-D889-4D09-9F28-056B4C0D1AD1}">
      <dgm:prSet/>
      <dgm:spPr/>
      <dgm:t>
        <a:bodyPr/>
        <a:lstStyle/>
        <a:p>
          <a:endParaRPr lang="en-US"/>
        </a:p>
      </dgm:t>
    </dgm:pt>
    <dgm:pt modelId="{7BD9B6F2-A985-42A2-A3AB-F6147CCF5988}" type="sibTrans" cxnId="{9F8020B0-D889-4D09-9F28-056B4C0D1AD1}">
      <dgm:prSet/>
      <dgm:spPr/>
      <dgm:t>
        <a:bodyPr/>
        <a:lstStyle/>
        <a:p>
          <a:endParaRPr lang="en-US"/>
        </a:p>
      </dgm:t>
    </dgm:pt>
    <dgm:pt modelId="{0CC5B635-15D4-4DC6-8A56-28D57E22B365}">
      <dgm:prSet phldrT="[Text]"/>
      <dgm:spPr/>
      <dgm:t>
        <a:bodyPr/>
        <a:lstStyle/>
        <a:p>
          <a:r>
            <a:rPr lang="en-US" dirty="0" smtClean="0"/>
            <a:t>Biostatistics</a:t>
          </a:r>
          <a:endParaRPr lang="en-US" dirty="0"/>
        </a:p>
      </dgm:t>
    </dgm:pt>
    <dgm:pt modelId="{79500CD8-4CC6-4F0F-A106-202AC2EE247B}" type="parTrans" cxnId="{80F2966B-E0BF-4B7C-9B46-D52C1E8FF479}">
      <dgm:prSet/>
      <dgm:spPr/>
      <dgm:t>
        <a:bodyPr/>
        <a:lstStyle/>
        <a:p>
          <a:endParaRPr lang="en-US"/>
        </a:p>
      </dgm:t>
    </dgm:pt>
    <dgm:pt modelId="{33685253-499F-4175-BE90-568152294B3E}" type="sibTrans" cxnId="{80F2966B-E0BF-4B7C-9B46-D52C1E8FF479}">
      <dgm:prSet/>
      <dgm:spPr/>
      <dgm:t>
        <a:bodyPr/>
        <a:lstStyle/>
        <a:p>
          <a:endParaRPr lang="en-US"/>
        </a:p>
      </dgm:t>
    </dgm:pt>
    <dgm:pt modelId="{772BCD11-C649-40B9-9A3E-9EA3CDBC54B3}">
      <dgm:prSet phldrT="[Text]"/>
      <dgm:spPr/>
      <dgm:t>
        <a:bodyPr/>
        <a:lstStyle/>
        <a:p>
          <a:r>
            <a:rPr lang="en-US" dirty="0" smtClean="0"/>
            <a:t>Space Biology</a:t>
          </a:r>
          <a:endParaRPr lang="en-US" dirty="0"/>
        </a:p>
      </dgm:t>
    </dgm:pt>
    <dgm:pt modelId="{68734B3E-D205-4275-B1EF-F102EAA70A38}" type="parTrans" cxnId="{DCA0ADE1-D581-4AE2-9F5E-AC399676DC8F}">
      <dgm:prSet/>
      <dgm:spPr/>
      <dgm:t>
        <a:bodyPr/>
        <a:lstStyle/>
        <a:p>
          <a:endParaRPr lang="en-US"/>
        </a:p>
      </dgm:t>
    </dgm:pt>
    <dgm:pt modelId="{76EBB153-4848-4AA5-B6F4-358A9B1CA29D}" type="sibTrans" cxnId="{DCA0ADE1-D581-4AE2-9F5E-AC399676DC8F}">
      <dgm:prSet/>
      <dgm:spPr/>
      <dgm:t>
        <a:bodyPr/>
        <a:lstStyle/>
        <a:p>
          <a:endParaRPr lang="en-US"/>
        </a:p>
      </dgm:t>
    </dgm:pt>
    <dgm:pt modelId="{222B9787-7FE7-4264-8370-8FA5EAFD0CAF}" type="pres">
      <dgm:prSet presAssocID="{9C5DA73A-4E85-4705-972F-09847C1E844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A26A46-7534-464E-983F-470A27110629}" type="pres">
      <dgm:prSet presAssocID="{A837EFAA-F53B-4ECC-9982-653D6B5A6A91}" presName="centerShape" presStyleLbl="node0" presStyleIdx="0" presStyleCnt="1"/>
      <dgm:spPr/>
      <dgm:t>
        <a:bodyPr/>
        <a:lstStyle/>
        <a:p>
          <a:endParaRPr lang="en-US"/>
        </a:p>
      </dgm:t>
    </dgm:pt>
    <dgm:pt modelId="{DD613792-8465-4DF5-9CB6-11E517395F9A}" type="pres">
      <dgm:prSet presAssocID="{1928DAAC-AE3D-406A-A5E5-105E893AB0DC}" presName="Name9" presStyleLbl="parChTrans1D2" presStyleIdx="0" presStyleCnt="4"/>
      <dgm:spPr/>
      <dgm:t>
        <a:bodyPr/>
        <a:lstStyle/>
        <a:p>
          <a:endParaRPr lang="en-US"/>
        </a:p>
      </dgm:t>
    </dgm:pt>
    <dgm:pt modelId="{C1A4D684-0429-40F5-971B-E1CD66AC79E6}" type="pres">
      <dgm:prSet presAssocID="{1928DAAC-AE3D-406A-A5E5-105E893AB0D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B2A74A8-94B5-4543-9DED-18F978388325}" type="pres">
      <dgm:prSet presAssocID="{88701926-4856-4F2F-BDFE-C0FE3169A0E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B924D-0484-4439-9F4B-75766DF072BA}" type="pres">
      <dgm:prSet presAssocID="{F6D5DA36-7858-4C8D-BDCE-5813D237B77B}" presName="Name9" presStyleLbl="parChTrans1D2" presStyleIdx="1" presStyleCnt="4"/>
      <dgm:spPr/>
      <dgm:t>
        <a:bodyPr/>
        <a:lstStyle/>
        <a:p>
          <a:endParaRPr lang="en-US"/>
        </a:p>
      </dgm:t>
    </dgm:pt>
    <dgm:pt modelId="{80B53B07-0895-40A5-B3B2-D2817D3C5638}" type="pres">
      <dgm:prSet presAssocID="{F6D5DA36-7858-4C8D-BDCE-5813D237B77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7BD9CEBE-8E34-4908-8923-2DF05D1AE3AB}" type="pres">
      <dgm:prSet presAssocID="{90A6DD67-F045-4ED7-8556-5558467BA93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94C11-2E3E-4FA9-9BB0-D1CEA01EB8F8}" type="pres">
      <dgm:prSet presAssocID="{79500CD8-4CC6-4F0F-A106-202AC2EE247B}" presName="Name9" presStyleLbl="parChTrans1D2" presStyleIdx="2" presStyleCnt="4"/>
      <dgm:spPr/>
      <dgm:t>
        <a:bodyPr/>
        <a:lstStyle/>
        <a:p>
          <a:endParaRPr lang="en-US"/>
        </a:p>
      </dgm:t>
    </dgm:pt>
    <dgm:pt modelId="{C09AEB78-64EE-442A-BA54-2A07350F93CC}" type="pres">
      <dgm:prSet presAssocID="{79500CD8-4CC6-4F0F-A106-202AC2EE247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7C31EA41-5C6F-4626-BDFD-35FFDB9282D7}" type="pres">
      <dgm:prSet presAssocID="{0CC5B635-15D4-4DC6-8A56-28D57E22B3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CD6F5-19ED-4D39-A5FF-F207DF6BA4DD}" type="pres">
      <dgm:prSet presAssocID="{68734B3E-D205-4275-B1EF-F102EAA70A38}" presName="Name9" presStyleLbl="parChTrans1D2" presStyleIdx="3" presStyleCnt="4"/>
      <dgm:spPr/>
      <dgm:t>
        <a:bodyPr/>
        <a:lstStyle/>
        <a:p>
          <a:endParaRPr lang="en-US"/>
        </a:p>
      </dgm:t>
    </dgm:pt>
    <dgm:pt modelId="{B926DDCF-4FE7-4713-A28C-7C1CE366B22A}" type="pres">
      <dgm:prSet presAssocID="{68734B3E-D205-4275-B1EF-F102EAA70A38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1276ADC-EDA5-4C53-811B-1BB5EBEFC54E}" type="pres">
      <dgm:prSet presAssocID="{772BCD11-C649-40B9-9A3E-9EA3CDBC54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82EF0-CACB-4D33-BA4D-B75C7E2AD16C}" type="presOf" srcId="{88701926-4856-4F2F-BDFE-C0FE3169A0E9}" destId="{AB2A74A8-94B5-4543-9DED-18F978388325}" srcOrd="0" destOrd="0" presId="urn:microsoft.com/office/officeart/2005/8/layout/radial1"/>
    <dgm:cxn modelId="{66C342E5-9798-4231-BE01-861657F4A0DB}" type="presOf" srcId="{90A6DD67-F045-4ED7-8556-5558467BA938}" destId="{7BD9CEBE-8E34-4908-8923-2DF05D1AE3AB}" srcOrd="0" destOrd="0" presId="urn:microsoft.com/office/officeart/2005/8/layout/radial1"/>
    <dgm:cxn modelId="{10EBD734-7547-41FE-BC9B-2D20C5FF6AE5}" type="presOf" srcId="{0CC5B635-15D4-4DC6-8A56-28D57E22B365}" destId="{7C31EA41-5C6F-4626-BDFD-35FFDB9282D7}" srcOrd="0" destOrd="0" presId="urn:microsoft.com/office/officeart/2005/8/layout/radial1"/>
    <dgm:cxn modelId="{57D3626E-DA29-490E-9EF5-939AA23AC154}" type="presOf" srcId="{9C5DA73A-4E85-4705-972F-09847C1E8446}" destId="{222B9787-7FE7-4264-8370-8FA5EAFD0CAF}" srcOrd="0" destOrd="0" presId="urn:microsoft.com/office/officeart/2005/8/layout/radial1"/>
    <dgm:cxn modelId="{C706C2E4-4397-4105-85A9-9D3E10F514C4}" type="presOf" srcId="{772BCD11-C649-40B9-9A3E-9EA3CDBC54B3}" destId="{C1276ADC-EDA5-4C53-811B-1BB5EBEFC54E}" srcOrd="0" destOrd="0" presId="urn:microsoft.com/office/officeart/2005/8/layout/radial1"/>
    <dgm:cxn modelId="{BCEE52DD-53FF-4FBD-BE96-E248A6A02905}" type="presOf" srcId="{68734B3E-D205-4275-B1EF-F102EAA70A38}" destId="{B926DDCF-4FE7-4713-A28C-7C1CE366B22A}" srcOrd="1" destOrd="0" presId="urn:microsoft.com/office/officeart/2005/8/layout/radial1"/>
    <dgm:cxn modelId="{44E5DB48-63C1-4439-83A3-432D7EFC6FB5}" srcId="{A837EFAA-F53B-4ECC-9982-653D6B5A6A91}" destId="{88701926-4856-4F2F-BDFE-C0FE3169A0E9}" srcOrd="0" destOrd="0" parTransId="{1928DAAC-AE3D-406A-A5E5-105E893AB0DC}" sibTransId="{3C93FCC9-FCA2-45CE-9664-EEDF4331FC3F}"/>
    <dgm:cxn modelId="{C71A4CC0-1C23-4DB9-A1FF-DA5A8F27D109}" type="presOf" srcId="{68734B3E-D205-4275-B1EF-F102EAA70A38}" destId="{568CD6F5-19ED-4D39-A5FF-F207DF6BA4DD}" srcOrd="0" destOrd="0" presId="urn:microsoft.com/office/officeart/2005/8/layout/radial1"/>
    <dgm:cxn modelId="{257E829E-BCDB-48F3-8E29-4CB4C653DD43}" type="presOf" srcId="{F6D5DA36-7858-4C8D-BDCE-5813D237B77B}" destId="{8ECB924D-0484-4439-9F4B-75766DF072BA}" srcOrd="0" destOrd="0" presId="urn:microsoft.com/office/officeart/2005/8/layout/radial1"/>
    <dgm:cxn modelId="{9F8020B0-D889-4D09-9F28-056B4C0D1AD1}" srcId="{A837EFAA-F53B-4ECC-9982-653D6B5A6A91}" destId="{90A6DD67-F045-4ED7-8556-5558467BA938}" srcOrd="1" destOrd="0" parTransId="{F6D5DA36-7858-4C8D-BDCE-5813D237B77B}" sibTransId="{7BD9B6F2-A985-42A2-A3AB-F6147CCF5988}"/>
    <dgm:cxn modelId="{ABCC1699-CB7A-4AE6-993D-5D0F47A9CA9E}" srcId="{9C5DA73A-4E85-4705-972F-09847C1E8446}" destId="{A837EFAA-F53B-4ECC-9982-653D6B5A6A91}" srcOrd="0" destOrd="0" parTransId="{FB75EFF9-3125-4076-8100-751D43EE7AD2}" sibTransId="{7F777A10-4CB4-4746-A666-37C8EF97A306}"/>
    <dgm:cxn modelId="{80F2966B-E0BF-4B7C-9B46-D52C1E8FF479}" srcId="{A837EFAA-F53B-4ECC-9982-653D6B5A6A91}" destId="{0CC5B635-15D4-4DC6-8A56-28D57E22B365}" srcOrd="2" destOrd="0" parTransId="{79500CD8-4CC6-4F0F-A106-202AC2EE247B}" sibTransId="{33685253-499F-4175-BE90-568152294B3E}"/>
    <dgm:cxn modelId="{2A3354D8-CE96-41D7-B17D-3D0AA6C32ED3}" type="presOf" srcId="{79500CD8-4CC6-4F0F-A106-202AC2EE247B}" destId="{C09AEB78-64EE-442A-BA54-2A07350F93CC}" srcOrd="1" destOrd="0" presId="urn:microsoft.com/office/officeart/2005/8/layout/radial1"/>
    <dgm:cxn modelId="{DA295D4A-397B-42FB-9960-2D08083B4561}" type="presOf" srcId="{F6D5DA36-7858-4C8D-BDCE-5813D237B77B}" destId="{80B53B07-0895-40A5-B3B2-D2817D3C5638}" srcOrd="1" destOrd="0" presId="urn:microsoft.com/office/officeart/2005/8/layout/radial1"/>
    <dgm:cxn modelId="{4E730FCC-667E-44C0-A544-D9D18CBB4BF9}" type="presOf" srcId="{79500CD8-4CC6-4F0F-A106-202AC2EE247B}" destId="{76994C11-2E3E-4FA9-9BB0-D1CEA01EB8F8}" srcOrd="0" destOrd="0" presId="urn:microsoft.com/office/officeart/2005/8/layout/radial1"/>
    <dgm:cxn modelId="{40A0787F-C5B3-4F2B-9BB5-8BFC563EC615}" type="presOf" srcId="{A837EFAA-F53B-4ECC-9982-653D6B5A6A91}" destId="{52A26A46-7534-464E-983F-470A27110629}" srcOrd="0" destOrd="0" presId="urn:microsoft.com/office/officeart/2005/8/layout/radial1"/>
    <dgm:cxn modelId="{DCA0ADE1-D581-4AE2-9F5E-AC399676DC8F}" srcId="{A837EFAA-F53B-4ECC-9982-653D6B5A6A91}" destId="{772BCD11-C649-40B9-9A3E-9EA3CDBC54B3}" srcOrd="3" destOrd="0" parTransId="{68734B3E-D205-4275-B1EF-F102EAA70A38}" sibTransId="{76EBB153-4848-4AA5-B6F4-358A9B1CA29D}"/>
    <dgm:cxn modelId="{FC6A9E38-8834-4CA8-A62C-6E305E5A41E9}" type="presOf" srcId="{1928DAAC-AE3D-406A-A5E5-105E893AB0DC}" destId="{DD613792-8465-4DF5-9CB6-11E517395F9A}" srcOrd="0" destOrd="0" presId="urn:microsoft.com/office/officeart/2005/8/layout/radial1"/>
    <dgm:cxn modelId="{26E00287-8E49-4AFE-838D-FFF6C7F7B724}" type="presOf" srcId="{1928DAAC-AE3D-406A-A5E5-105E893AB0DC}" destId="{C1A4D684-0429-40F5-971B-E1CD66AC79E6}" srcOrd="1" destOrd="0" presId="urn:microsoft.com/office/officeart/2005/8/layout/radial1"/>
    <dgm:cxn modelId="{508579CD-906D-4D66-861B-9C148CD9BB80}" type="presParOf" srcId="{222B9787-7FE7-4264-8370-8FA5EAFD0CAF}" destId="{52A26A46-7534-464E-983F-470A27110629}" srcOrd="0" destOrd="0" presId="urn:microsoft.com/office/officeart/2005/8/layout/radial1"/>
    <dgm:cxn modelId="{596F5B85-3DB6-4285-9DD6-9D51A876F73E}" type="presParOf" srcId="{222B9787-7FE7-4264-8370-8FA5EAFD0CAF}" destId="{DD613792-8465-4DF5-9CB6-11E517395F9A}" srcOrd="1" destOrd="0" presId="urn:microsoft.com/office/officeart/2005/8/layout/radial1"/>
    <dgm:cxn modelId="{F8EE8F3C-3476-43BE-B528-A8725530C84B}" type="presParOf" srcId="{DD613792-8465-4DF5-9CB6-11E517395F9A}" destId="{C1A4D684-0429-40F5-971B-E1CD66AC79E6}" srcOrd="0" destOrd="0" presId="urn:microsoft.com/office/officeart/2005/8/layout/radial1"/>
    <dgm:cxn modelId="{55923C74-386A-4B39-B999-DD3FE93B00C6}" type="presParOf" srcId="{222B9787-7FE7-4264-8370-8FA5EAFD0CAF}" destId="{AB2A74A8-94B5-4543-9DED-18F978388325}" srcOrd="2" destOrd="0" presId="urn:microsoft.com/office/officeart/2005/8/layout/radial1"/>
    <dgm:cxn modelId="{2261C8BA-DA1A-4005-A057-F99B89744719}" type="presParOf" srcId="{222B9787-7FE7-4264-8370-8FA5EAFD0CAF}" destId="{8ECB924D-0484-4439-9F4B-75766DF072BA}" srcOrd="3" destOrd="0" presId="urn:microsoft.com/office/officeart/2005/8/layout/radial1"/>
    <dgm:cxn modelId="{E5F348AC-B533-41A0-B4A7-6A183E936E65}" type="presParOf" srcId="{8ECB924D-0484-4439-9F4B-75766DF072BA}" destId="{80B53B07-0895-40A5-B3B2-D2817D3C5638}" srcOrd="0" destOrd="0" presId="urn:microsoft.com/office/officeart/2005/8/layout/radial1"/>
    <dgm:cxn modelId="{03E3A76E-351D-4226-A741-20B6EA5BC041}" type="presParOf" srcId="{222B9787-7FE7-4264-8370-8FA5EAFD0CAF}" destId="{7BD9CEBE-8E34-4908-8923-2DF05D1AE3AB}" srcOrd="4" destOrd="0" presId="urn:microsoft.com/office/officeart/2005/8/layout/radial1"/>
    <dgm:cxn modelId="{E5A6A367-D620-4EFD-8E4C-B2C2E87C5CDA}" type="presParOf" srcId="{222B9787-7FE7-4264-8370-8FA5EAFD0CAF}" destId="{76994C11-2E3E-4FA9-9BB0-D1CEA01EB8F8}" srcOrd="5" destOrd="0" presId="urn:microsoft.com/office/officeart/2005/8/layout/radial1"/>
    <dgm:cxn modelId="{53E6AEF8-5283-4C84-B497-4C5180750A62}" type="presParOf" srcId="{76994C11-2E3E-4FA9-9BB0-D1CEA01EB8F8}" destId="{C09AEB78-64EE-442A-BA54-2A07350F93CC}" srcOrd="0" destOrd="0" presId="urn:microsoft.com/office/officeart/2005/8/layout/radial1"/>
    <dgm:cxn modelId="{A63073DA-B6B8-499C-A75E-CFD6FED167E9}" type="presParOf" srcId="{222B9787-7FE7-4264-8370-8FA5EAFD0CAF}" destId="{7C31EA41-5C6F-4626-BDFD-35FFDB9282D7}" srcOrd="6" destOrd="0" presId="urn:microsoft.com/office/officeart/2005/8/layout/radial1"/>
    <dgm:cxn modelId="{D9647187-D6C6-47B5-9A0F-EED24B6DD72E}" type="presParOf" srcId="{222B9787-7FE7-4264-8370-8FA5EAFD0CAF}" destId="{568CD6F5-19ED-4D39-A5FF-F207DF6BA4DD}" srcOrd="7" destOrd="0" presId="urn:microsoft.com/office/officeart/2005/8/layout/radial1"/>
    <dgm:cxn modelId="{92AC4FB3-08AF-46CB-BC3D-579AF6D1CCB5}" type="presParOf" srcId="{568CD6F5-19ED-4D39-A5FF-F207DF6BA4DD}" destId="{B926DDCF-4FE7-4713-A28C-7C1CE366B22A}" srcOrd="0" destOrd="0" presId="urn:microsoft.com/office/officeart/2005/8/layout/radial1"/>
    <dgm:cxn modelId="{F6B32A90-E494-4102-8F0A-74070A253998}" type="presParOf" srcId="{222B9787-7FE7-4264-8370-8FA5EAFD0CAF}" destId="{C1276ADC-EDA5-4C53-811B-1BB5EBEFC54E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troduction+to+Zoolog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480" y="152400"/>
            <a:ext cx="7802880" cy="585216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Relation Between Biology &amp; Other Science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A26A46-7534-464E-983F-470A27110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2A26A46-7534-464E-983F-470A27110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613792-8465-4DF5-9CB6-11E517395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D613792-8465-4DF5-9CB6-11E517395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2A74A8-94B5-4543-9DED-18F978388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AB2A74A8-94B5-4543-9DED-18F978388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B924D-0484-4439-9F4B-75766DF07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ECB924D-0484-4439-9F4B-75766DF07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D9CEBE-8E34-4908-8923-2DF05D1AE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BD9CEBE-8E34-4908-8923-2DF05D1AE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94C11-2E3E-4FA9-9BB0-D1CEA01EB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76994C11-2E3E-4FA9-9BB0-D1CEA01EB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31EA41-5C6F-4626-BDFD-35FFDB92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C31EA41-5C6F-4626-BDFD-35FFDB928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CD6F5-19ED-4D39-A5FF-F207DF6BA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568CD6F5-19ED-4D39-A5FF-F207DF6BA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76ADC-EDA5-4C53-811B-1BB5EBEFC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1276ADC-EDA5-4C53-811B-1BB5EBEFC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Animal identification &amp; classification</a:t>
            </a:r>
          </a:p>
          <a:p>
            <a:r>
              <a:rPr lang="en-US" b="1" dirty="0" smtClean="0"/>
              <a:t>Agricultural development</a:t>
            </a:r>
          </a:p>
          <a:p>
            <a:r>
              <a:rPr lang="en-US" b="1" dirty="0" smtClean="0"/>
              <a:t>Pest control</a:t>
            </a:r>
          </a:p>
          <a:p>
            <a:r>
              <a:rPr lang="en-US" b="1" dirty="0" smtClean="0"/>
              <a:t>Development of medical science</a:t>
            </a:r>
          </a:p>
          <a:p>
            <a:r>
              <a:rPr lang="en-US" b="1" dirty="0" smtClean="0"/>
              <a:t>Wildlife conservation</a:t>
            </a:r>
          </a:p>
          <a:p>
            <a:r>
              <a:rPr lang="en-US" b="1" dirty="0" smtClean="0"/>
              <a:t>Recreation</a:t>
            </a:r>
          </a:p>
          <a:p>
            <a:r>
              <a:rPr lang="en-US" b="1" dirty="0" smtClean="0"/>
              <a:t>Survey of mineral resources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Application &amp; Importance of Zoology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Balance of ecosystem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Energy flow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Control of gaseous component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Biological control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Control of environmental pollution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Importance of the study of zoology for maintaining environmental balance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2667000"/>
            <a:ext cx="571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066800"/>
          </a:xfrm>
        </p:spPr>
        <p:txBody>
          <a:bodyPr anchor="ctr"/>
          <a:lstStyle/>
          <a:p>
            <a:pPr algn="ctr"/>
            <a:r>
              <a:rPr lang="en-US" dirty="0" smtClean="0"/>
              <a:t>Introduction To Zoology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6400800" cy="2438400"/>
          </a:xfrm>
        </p:spPr>
        <p:txBody>
          <a:bodyPr anchor="ctr">
            <a:normAutofit fontScale="25000" lnSpcReduction="20000"/>
          </a:bodyPr>
          <a:lstStyle/>
          <a:p>
            <a:pPr algn="ctr"/>
            <a:r>
              <a:rPr 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By……</a:t>
            </a:r>
          </a:p>
          <a:p>
            <a:pPr algn="ctr"/>
            <a:endParaRPr lang="en-US" sz="9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20000"/>
              </a:lnSpc>
            </a:pPr>
            <a:r>
              <a:rPr lang="en-US" sz="9600" b="1" dirty="0" err="1" smtClean="0">
                <a:solidFill>
                  <a:srgbClr val="002060"/>
                </a:solidFill>
              </a:rPr>
              <a:t>Sudip</a:t>
            </a:r>
            <a:r>
              <a:rPr lang="en-US" sz="9600" b="1" dirty="0" smtClean="0">
                <a:solidFill>
                  <a:srgbClr val="002060"/>
                </a:solidFill>
              </a:rPr>
              <a:t> Paul</a:t>
            </a:r>
          </a:p>
          <a:p>
            <a:pPr algn="ctr">
              <a:lnSpc>
                <a:spcPct val="120000"/>
              </a:lnSpc>
            </a:pPr>
            <a:r>
              <a:rPr lang="en-US" sz="7200" b="1" dirty="0" err="1" smtClean="0">
                <a:solidFill>
                  <a:srgbClr val="FF0000"/>
                </a:solidFill>
              </a:rPr>
              <a:t>B.Sc</a:t>
            </a:r>
            <a:r>
              <a:rPr lang="en-US" sz="7200" b="1" dirty="0" smtClean="0">
                <a:solidFill>
                  <a:srgbClr val="FF0000"/>
                </a:solidFill>
              </a:rPr>
              <a:t> (</a:t>
            </a:r>
            <a:r>
              <a:rPr lang="en-US" sz="7200" b="1" dirty="0" err="1" smtClean="0">
                <a:solidFill>
                  <a:srgbClr val="FF0000"/>
                </a:solidFill>
              </a:rPr>
              <a:t>Honours</a:t>
            </a:r>
            <a:r>
              <a:rPr lang="en-US" sz="7200" b="1" dirty="0" smtClean="0">
                <a:solidFill>
                  <a:srgbClr val="FF0000"/>
                </a:solidFill>
              </a:rPr>
              <a:t>) </a:t>
            </a:r>
            <a:r>
              <a:rPr lang="en-US" sz="7200" b="1" dirty="0" err="1" smtClean="0">
                <a:solidFill>
                  <a:srgbClr val="FF0000"/>
                </a:solidFill>
              </a:rPr>
              <a:t>M.Sc</a:t>
            </a:r>
            <a:r>
              <a:rPr lang="en-US" sz="7200" b="1" dirty="0" smtClean="0">
                <a:solidFill>
                  <a:srgbClr val="FF0000"/>
                </a:solidFill>
              </a:rPr>
              <a:t> in Zoology (Fisheries)</a:t>
            </a:r>
          </a:p>
          <a:p>
            <a:pPr algn="ctr">
              <a:lnSpc>
                <a:spcPct val="120000"/>
              </a:lnSpc>
            </a:pPr>
            <a:r>
              <a:rPr lang="en-US" sz="7200" b="1" dirty="0" smtClean="0">
                <a:solidFill>
                  <a:srgbClr val="002060"/>
                </a:solidFill>
              </a:rPr>
              <a:t>Lecturer</a:t>
            </a:r>
          </a:p>
          <a:p>
            <a:pPr algn="ctr">
              <a:lnSpc>
                <a:spcPct val="120000"/>
              </a:lnSpc>
            </a:pPr>
            <a:r>
              <a:rPr lang="en-US" sz="7200" b="1" dirty="0" smtClean="0">
                <a:solidFill>
                  <a:srgbClr val="002060"/>
                </a:solidFill>
              </a:rPr>
              <a:t>Department of Zoology</a:t>
            </a:r>
          </a:p>
          <a:p>
            <a:pPr algn="ctr">
              <a:lnSpc>
                <a:spcPct val="120000"/>
              </a:lnSpc>
            </a:pPr>
            <a:r>
              <a:rPr lang="en-US" sz="7200" b="1" dirty="0" smtClean="0">
                <a:solidFill>
                  <a:srgbClr val="002060"/>
                </a:solidFill>
              </a:rPr>
              <a:t>K.B.M. College, </a:t>
            </a:r>
            <a:r>
              <a:rPr lang="en-US" sz="7200" b="1" dirty="0" err="1" smtClean="0">
                <a:solidFill>
                  <a:srgbClr val="002060"/>
                </a:solidFill>
              </a:rPr>
              <a:t>Dinajpur</a:t>
            </a:r>
            <a:endParaRPr lang="en-US" sz="72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Kbm logo 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4650" y="76200"/>
            <a:ext cx="1323150" cy="13716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Science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>
            <a:off x="4572000" y="19050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3581400" y="2362200"/>
            <a:ext cx="20574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2209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2209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 Science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6400800" y="25146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410200" y="3200400"/>
            <a:ext cx="20574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3048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Botany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3059668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Zoology</a:t>
            </a:r>
          </a:p>
          <a:p>
            <a:r>
              <a:rPr lang="en-US" sz="1000" b="1" dirty="0" smtClean="0">
                <a:solidFill>
                  <a:srgbClr val="FF0000"/>
                </a:solidFill>
              </a:rPr>
              <a:t>Aristotle (384-322) BC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2514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Biology</a:t>
            </a:r>
          </a:p>
          <a:p>
            <a:pPr algn="ctr"/>
            <a:r>
              <a:rPr lang="en-US" sz="1200" dirty="0" smtClean="0">
                <a:solidFill>
                  <a:srgbClr val="00B050"/>
                </a:solidFill>
              </a:rPr>
              <a:t>J.B. Lamark-1801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3810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Biology – Gr. Bios=Life</a:t>
            </a:r>
          </a:p>
          <a:p>
            <a:r>
              <a:rPr lang="en-US" dirty="0" smtClean="0"/>
              <a:t>                 Logos=Knowledge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810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Zoology - Gr. Zoon=Animal</a:t>
            </a:r>
          </a:p>
          <a:p>
            <a:r>
              <a:rPr lang="en-US" dirty="0" smtClean="0"/>
              <a:t>                    Logos=Knowledge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51624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Aristotle 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Father Of Zoology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build="allAtOnce"/>
      <p:bldP spid="8" grpId="0" build="allAtOnce"/>
      <p:bldP spid="9" grpId="0" animBg="1"/>
      <p:bldP spid="10" grpId="0" animBg="1"/>
      <p:bldP spid="12" grpId="0" build="allAtOnce"/>
      <p:bldP spid="13" grpId="0" build="allAtOnce"/>
      <p:bldP spid="15" grpId="0" build="allAtOnce"/>
      <p:bldP spid="16" grpId="0" build="p"/>
      <p:bldP spid="1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5638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Defination</a:t>
            </a:r>
            <a:r>
              <a:rPr lang="en-US" b="1" dirty="0" smtClean="0"/>
              <a:t> Of Zoology 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RxeweÁv‡bi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kvLvq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cÖvbxi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DrcwË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¯^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BwZnvm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eskMwZ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cÖvwYweÁvb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Defination</a:t>
            </a:r>
            <a:r>
              <a:rPr lang="en-US" b="1" dirty="0" smtClean="0"/>
              <a:t> Of Life :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cÖv‡UvcøvR‡gi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mymsMwVZ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Kvh©Kjvc‡K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en-US" b="1" dirty="0" err="1" smtClean="0"/>
              <a:t>Defination</a:t>
            </a:r>
            <a:r>
              <a:rPr lang="en-US" b="1" dirty="0" smtClean="0"/>
              <a:t> Of Animal :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Rxe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wb‡Riv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wb‡R‡`i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`¨ ˆ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‡`¨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Rx‡ei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wbf©ikxj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GK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RvqMv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RvqMvq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cÖvbx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Identifying Characteristics of animal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 smtClean="0"/>
              <a:t>Ancient Egyptian &amp; Mesopotamian Civilization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Civilization of Babylon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Ancient </a:t>
            </a:r>
            <a:r>
              <a:rPr lang="en-US" b="1" dirty="0" err="1" smtClean="0"/>
              <a:t>Greck</a:t>
            </a:r>
            <a:r>
              <a:rPr lang="en-US" b="1" dirty="0" smtClean="0"/>
              <a:t> Civilization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Ancient </a:t>
            </a:r>
            <a:r>
              <a:rPr lang="en-US" b="1" dirty="0" err="1" smtClean="0"/>
              <a:t>Irania</a:t>
            </a:r>
            <a:r>
              <a:rPr lang="en-US" b="1" dirty="0" smtClean="0"/>
              <a:t> &amp; Arabian Civilization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Ancient Chinese Civilization</a:t>
            </a:r>
          </a:p>
          <a:p>
            <a:pPr>
              <a:lnSpc>
                <a:spcPct val="200000"/>
              </a:lnSpc>
            </a:pPr>
            <a:r>
              <a:rPr lang="en-US" b="1" dirty="0" smtClean="0"/>
              <a:t>Sind Civilization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History Of Zoology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b="1" dirty="0" smtClean="0"/>
              <a:t>Educative Scope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b="1" dirty="0" err="1" smtClean="0"/>
              <a:t>Researce</a:t>
            </a:r>
            <a:r>
              <a:rPr lang="en-US" b="1" dirty="0" smtClean="0"/>
              <a:t> related Scope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b="1" dirty="0" smtClean="0"/>
              <a:t>Scientific Scope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/>
            </a:pPr>
            <a:r>
              <a:rPr lang="en-US" b="1" dirty="0" smtClean="0"/>
              <a:t>Economical Scope :</a:t>
            </a:r>
          </a:p>
          <a:p>
            <a:pPr marL="681228" indent="-571500">
              <a:lnSpc>
                <a:spcPct val="150000"/>
              </a:lnSpc>
              <a:buFont typeface="+mj-lt"/>
              <a:buAutoNum type="alphaLcPeriod"/>
            </a:pPr>
            <a:r>
              <a:rPr lang="en-US" sz="2000" b="1" dirty="0" smtClean="0">
                <a:solidFill>
                  <a:srgbClr val="00B050"/>
                </a:solidFill>
              </a:rPr>
              <a:t>Beneficial animal</a:t>
            </a:r>
          </a:p>
          <a:p>
            <a:pPr marL="681228" indent="-571500">
              <a:lnSpc>
                <a:spcPct val="150000"/>
              </a:lnSpc>
              <a:buFont typeface="+mj-lt"/>
              <a:buAutoNum type="alphaLcPeriod"/>
            </a:pPr>
            <a:r>
              <a:rPr lang="en-US" sz="2000" b="1" dirty="0" smtClean="0">
                <a:solidFill>
                  <a:srgbClr val="00B050"/>
                </a:solidFill>
              </a:rPr>
              <a:t>Harmful animal</a:t>
            </a:r>
          </a:p>
          <a:p>
            <a:pPr marL="681228" indent="-571500">
              <a:lnSpc>
                <a:spcPct val="150000"/>
              </a:lnSpc>
              <a:buFont typeface="+mj-lt"/>
              <a:buAutoNum type="romanLcPeriod" startAt="5"/>
            </a:pPr>
            <a:r>
              <a:rPr lang="en-US" sz="2800" b="1" dirty="0" smtClean="0"/>
              <a:t>Scope For direct application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Scope Of Zoology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</a:rPr>
              <a:t>Branches of Zoology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6D51C7-A63F-4F04-BB2B-71A3CAED8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06D51C7-A63F-4F04-BB2B-71A3CAED81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A3C4A8-2EA7-4D25-80D2-C9E18E41F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9A3C4A8-2EA7-4D25-80D2-C9E18E41F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Applied Zoology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A8ADB6-D5C6-431B-972D-56936A3FE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78A8ADB6-D5C6-431B-972D-56936A3FE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E62D6E-03AC-4C0B-87B0-4ACA0F749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6E62D6E-03AC-4C0B-87B0-4ACA0F749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0E65D6-D3BF-485B-B290-74726F10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D70E65D6-D3BF-485B-B290-74726F10D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753F8A-6CA5-4BA8-88BE-7F50CA067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19753F8A-6CA5-4BA8-88BE-7F50CA067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EE80E8-E50E-4B4F-BC5B-822413ABD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DDEE80E8-E50E-4B4F-BC5B-822413ABD7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BC31A1-6914-4EFE-BABF-F5702B268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80BC31A1-6914-4EFE-BABF-F5702B268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Zoology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EF3881-D604-4AB7-AE9D-1B7D29CBE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7EF3881-D604-4AB7-AE9D-1B7D29CBE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2AD611-46F7-481D-B2E3-C3CC81629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52AD611-46F7-481D-B2E3-C3CC81629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FA1323-6DB1-455E-A947-2870173A2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8BFA1323-6DB1-455E-A947-2870173A2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4CE842-5353-4380-BD70-6840AE576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034CE842-5353-4380-BD70-6840AE576E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9B8683-8864-4691-97A5-02A0825DAE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9E9B8683-8864-4691-97A5-02A0825DAE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66367A-B4AE-4AD0-9492-BF89D5F21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166367A-B4AE-4AD0-9492-BF89D5F21E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772D71-DDAD-4B95-9105-37BDFE5A0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9772D71-DDAD-4B95-9105-37BDFE5A0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84DE2-2D79-4C84-A3B7-29D56D7AA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BF84DE2-2D79-4C84-A3B7-29D56D7AA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F05E46-E602-4C78-9D19-9917082C9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A5F05E46-E602-4C78-9D19-9917082C9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B69A36-068E-440A-8518-133DDE01B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1B69A36-068E-440A-8518-133DDE01B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305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Introduction To Zoology</vt:lpstr>
      <vt:lpstr>Slide 3</vt:lpstr>
      <vt:lpstr>Slide 4</vt:lpstr>
      <vt:lpstr>History Of Zoology</vt:lpstr>
      <vt:lpstr>Scope Of Zoology</vt:lpstr>
      <vt:lpstr>Branches of Zoology</vt:lpstr>
      <vt:lpstr>Applied Zoology</vt:lpstr>
      <vt:lpstr>Special Zoology</vt:lpstr>
      <vt:lpstr>Relation Between Biology &amp; Other Science</vt:lpstr>
      <vt:lpstr>Application &amp; Importance of Zoology</vt:lpstr>
      <vt:lpstr>Importance of the study of zoology for maintaining environmental balance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Zoology</dc:title>
  <dc:creator>LENOVO</dc:creator>
  <cp:lastModifiedBy>ismail - [2010]</cp:lastModifiedBy>
  <cp:revision>32</cp:revision>
  <dcterms:created xsi:type="dcterms:W3CDTF">2006-08-16T00:00:00Z</dcterms:created>
  <dcterms:modified xsi:type="dcterms:W3CDTF">2020-03-29T15:54:35Z</dcterms:modified>
</cp:coreProperties>
</file>