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7" r:id="rId4"/>
    <p:sldId id="258" r:id="rId5"/>
    <p:sldId id="274" r:id="rId6"/>
    <p:sldId id="294" r:id="rId7"/>
    <p:sldId id="295" r:id="rId8"/>
    <p:sldId id="296" r:id="rId9"/>
    <p:sldId id="281" r:id="rId10"/>
    <p:sldId id="292" r:id="rId11"/>
    <p:sldId id="275" r:id="rId12"/>
    <p:sldId id="288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98544-6430-48D1-B6D7-E051F0342447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03C9C-5AFA-43D9-8788-C4B28D4C0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্য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3C9C-5AFA-43D9-8788-C4B28D4C08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8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malek1972p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7033" y="2484769"/>
            <a:ext cx="7135348" cy="848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906"/>
              </a:lnSpc>
              <a:defRPr/>
            </a:pP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63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5063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endParaRPr lang="bn-IN" sz="825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6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2" y="381000"/>
            <a:ext cx="7854463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9045" y="5791200"/>
            <a:ext cx="762000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বিদ্যালয়ে শিক্ষকের আলোচনায় অংশগ্রহন করছে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0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1200"/>
            <a:ext cx="7086600" cy="286232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জো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ড়া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য় কাজঃ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শিশুর অধিকার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রক্ষায়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ভূ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মিকা বর্ননা  করো।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33478"/>
            <a:ext cx="7086600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pPr marL="857250" indent="-857250">
              <a:buFont typeface="Wingdings" pitchFamily="2" charset="2"/>
              <a:buChar char="Ø"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শুর অধিকার রক্ষা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marL="857250" indent="-857250">
              <a:buFont typeface="Wingdings" pitchFamily="2" charset="2"/>
              <a:buChar char="Ø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শিশুর স্বাধীনতা কী?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1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0"/>
            <a:ext cx="6416722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43100"/>
            <a:ext cx="5791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\Desktop\Malek-Photo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25" y="1808163"/>
            <a:ext cx="1676400" cy="1676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828800" y="381000"/>
            <a:ext cx="5151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algn="ctr" eaLnBrk="1" hangingPunct="1"/>
            <a:r>
              <a:rPr lang="en-US" sz="6600" dirty="0">
                <a:solidFill>
                  <a:srgbClr val="00B0F0"/>
                </a:solidFill>
              </a:rPr>
              <a:t>  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21224" y="4572000"/>
            <a:ext cx="427037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bn-BD" sz="3600" dirty="0">
                <a:solidFill>
                  <a:schemeClr val="tx2">
                    <a:lumMod val="50000"/>
                  </a:schemeClr>
                </a:solidFill>
              </a:rPr>
              <a:t>শ্রেণিঃ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6ষ্ঠ</a:t>
            </a:r>
            <a:r>
              <a:rPr lang="bn-IN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200" dirty="0" err="1"/>
              <a:t>বিষয়ঃ</a:t>
            </a:r>
            <a:r>
              <a:rPr lang="en-US" sz="3200" dirty="0"/>
              <a:t> </a:t>
            </a:r>
            <a:r>
              <a:rPr lang="en-US" sz="3200" dirty="0" err="1"/>
              <a:t>বাংলাদেশ</a:t>
            </a:r>
            <a:r>
              <a:rPr lang="en-US" sz="3200" dirty="0"/>
              <a:t> ও </a:t>
            </a:r>
            <a:r>
              <a:rPr lang="en-US" sz="3200" dirty="0" err="1"/>
              <a:t>বিশ্বপরিচয়</a:t>
            </a:r>
            <a:endParaRPr lang="en-US" sz="3200" dirty="0"/>
          </a:p>
          <a:p>
            <a:pPr eaLnBrk="1" hangingPunct="1"/>
            <a:endParaRPr lang="bn-BD" sz="3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3063" y="3697288"/>
            <a:ext cx="4732337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B050"/>
                </a:solidFill>
              </a:rPr>
              <a:t>মো: আব্দুল মালেক</a:t>
            </a:r>
          </a:p>
          <a:p>
            <a:pPr eaLnBrk="1" hangingPunct="1"/>
            <a:r>
              <a:rPr lang="en-US" sz="2800"/>
              <a:t>সহকারী শিক্ষক (কম্পিউটার)</a:t>
            </a:r>
          </a:p>
          <a:p>
            <a:pPr eaLnBrk="1" hangingPunct="1"/>
            <a:r>
              <a:rPr lang="en-US" sz="2800"/>
              <a:t>কাজী আব্দুল মাজেদ একাডেমী</a:t>
            </a:r>
          </a:p>
          <a:p>
            <a:pPr eaLnBrk="1" hangingPunct="1"/>
            <a:r>
              <a:rPr lang="en-US" sz="2800"/>
              <a:t>পাংশা, রাজবাড়ী।</a:t>
            </a:r>
          </a:p>
          <a:p>
            <a:pPr eaLnBrk="1" hangingPunct="1"/>
            <a:r>
              <a:rPr lang="en-US" sz="2800"/>
              <a:t>মোবাইল : ০১৭১৭-০০২১৫১</a:t>
            </a:r>
          </a:p>
          <a:p>
            <a:pPr eaLnBrk="1" hangingPunct="1"/>
            <a:r>
              <a:rPr lang="en-US" sz="2000"/>
              <a:t>ই-মেইল : </a:t>
            </a:r>
            <a:r>
              <a:rPr lang="en-US" sz="2000">
                <a:latin typeface="Times New Roman" pitchFamily="18" charset="0"/>
                <a:cs typeface="Times New Roman" pitchFamily="18" charset="0"/>
                <a:hlinkClick r:id="rId3"/>
              </a:rPr>
              <a:t>abdulmalek1972p@gmail.com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5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29" y="533400"/>
            <a:ext cx="6400800" cy="53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4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819400"/>
            <a:ext cx="6477000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2421" y="733969"/>
            <a:ext cx="7240979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     </a:t>
            </a:r>
            <a:r>
              <a:rPr lang="bn-BD" sz="3600" dirty="0"/>
              <a:t>শিখনফলঃ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399308"/>
            <a:ext cx="7239000" cy="4524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/>
              <a:t>এই পাঠ শেষে শিক্ষার্থীরা - - -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3200" dirty="0"/>
              <a:t>শিশু কারা তা বলতে 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মানবা</a:t>
            </a:r>
            <a:r>
              <a:rPr lang="bn-BD" sz="3200" dirty="0"/>
              <a:t>ধিকার কী তা ব্যাখ্যা করতে পার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বে</a:t>
            </a:r>
            <a:r>
              <a:rPr lang="bn-BD" sz="3200" dirty="0"/>
              <a:t>।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3200" dirty="0"/>
              <a:t>শিশুর জন্য বিশেষ অধিকারগুলো  উল্লেখ করতে পারবে।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bn-BD" sz="3200" dirty="0"/>
              <a:t>শিশুর অধিকার রক্ষায় সরকারের ভূমিকা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বিশ্লে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ষণ</a:t>
            </a:r>
            <a:r>
              <a:rPr lang="bn-BD" sz="4000" dirty="0"/>
              <a:t> </a:t>
            </a:r>
            <a:r>
              <a:rPr lang="bn-BD" sz="3200" dirty="0"/>
              <a:t>করতে পারবে।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653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70" y="243196"/>
            <a:ext cx="5543266" cy="5700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5996325"/>
            <a:ext cx="3886200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 BAN"/>
              </a:rPr>
              <a:t>পাথর</a:t>
            </a:r>
            <a:r>
              <a:rPr lang="en-US" sz="4800" dirty="0">
                <a:latin typeface="Nikosh BAN"/>
              </a:rPr>
              <a:t> </a:t>
            </a:r>
            <a:r>
              <a:rPr lang="en-US" sz="4800" dirty="0" err="1">
                <a:latin typeface="Nikosh BAN"/>
              </a:rPr>
              <a:t>ভাংছে</a:t>
            </a:r>
            <a:endParaRPr lang="en-US" sz="48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67726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110068"/>
            <a:ext cx="5791200" cy="51477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455745"/>
            <a:ext cx="739140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4000" dirty="0" err="1"/>
              <a:t>মা</a:t>
            </a:r>
            <a:r>
              <a:rPr lang="en-US" sz="4000" dirty="0"/>
              <a:t> </a:t>
            </a:r>
            <a:r>
              <a:rPr lang="en-US" sz="4000" dirty="0" err="1"/>
              <a:t>শিশুকে</a:t>
            </a:r>
            <a:r>
              <a:rPr lang="en-US" sz="4000" dirty="0"/>
              <a:t> </a:t>
            </a:r>
            <a:r>
              <a:rPr lang="bn-BD" sz="4000" dirty="0"/>
              <a:t>দিয়ে </a:t>
            </a:r>
            <a:r>
              <a:rPr lang="en-US" sz="4000" dirty="0" err="1"/>
              <a:t>ভারী</a:t>
            </a:r>
            <a:r>
              <a:rPr lang="en-US" sz="4000" dirty="0"/>
              <a:t> </a:t>
            </a:r>
            <a:r>
              <a:rPr lang="en-US" sz="4000" dirty="0" err="1"/>
              <a:t>কাজ</a:t>
            </a:r>
            <a:r>
              <a:rPr lang="en-US" sz="4000" dirty="0"/>
              <a:t> </a:t>
            </a:r>
            <a:r>
              <a:rPr lang="en-US" sz="4000" dirty="0" err="1"/>
              <a:t>করা</a:t>
            </a:r>
            <a:r>
              <a:rPr lang="bn-BD" sz="4000" dirty="0"/>
              <a:t>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363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70" y="533401"/>
            <a:ext cx="797626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0135" y="5638800"/>
            <a:ext cx="6858000" cy="70788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/>
              <a:t>শিশু ইট ভাংগছে।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5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838200"/>
            <a:ext cx="7536138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2970" y="5791200"/>
            <a:ext cx="7238999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000" dirty="0"/>
              <a:t>প্রাপ্ত বয়স্ক লোক কাজ করছে।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789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150</Words>
  <Application>Microsoft Office PowerPoint</Application>
  <PresentationFormat>On-screen Show (4:3)</PresentationFormat>
  <Paragraphs>31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 BAN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CENTER</dc:creator>
  <cp:lastModifiedBy>DOEL</cp:lastModifiedBy>
  <cp:revision>184</cp:revision>
  <dcterms:created xsi:type="dcterms:W3CDTF">2006-08-16T00:00:00Z</dcterms:created>
  <dcterms:modified xsi:type="dcterms:W3CDTF">2020-03-28T06:49:37Z</dcterms:modified>
</cp:coreProperties>
</file>