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3" r:id="rId5"/>
    <p:sldId id="284" r:id="rId6"/>
    <p:sldId id="282" r:id="rId7"/>
    <p:sldId id="285" r:id="rId8"/>
    <p:sldId id="286" r:id="rId9"/>
    <p:sldId id="287" r:id="rId10"/>
    <p:sldId id="288" r:id="rId11"/>
    <p:sldId id="289" r:id="rId12"/>
    <p:sldId id="293" r:id="rId13"/>
    <p:sldId id="294" r:id="rId14"/>
    <p:sldId id="295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055" r="8828" b="1583"/>
          <a:stretch/>
        </p:blipFill>
        <p:spPr>
          <a:xfrm>
            <a:off x="0" y="-57150"/>
            <a:ext cx="12191999" cy="7029450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188686" y="377371"/>
            <a:ext cx="11771085" cy="6197599"/>
          </a:xfrm>
          <a:prstGeom prst="frame">
            <a:avLst>
              <a:gd name="adj1" fmla="val 2687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7599" y="6494885"/>
            <a:ext cx="2293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ajbliton@outlook.com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466013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157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83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533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85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3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853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205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905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508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690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D4F0-ABF6-420C-A093-C96B361587BF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A375-5B2C-44BD-8358-F54EF949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0" b="15863"/>
          <a:stretch/>
        </p:blipFill>
        <p:spPr>
          <a:xfrm>
            <a:off x="3636922" y="2165353"/>
            <a:ext cx="3777164" cy="27947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5663" y="749135"/>
            <a:ext cx="59436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90"/>
          <a:stretch/>
        </p:blipFill>
        <p:spPr>
          <a:xfrm>
            <a:off x="566788" y="1854758"/>
            <a:ext cx="3525726" cy="373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49" y="2165353"/>
            <a:ext cx="4365789" cy="27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95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3661" y="798490"/>
            <a:ext cx="4520485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5844" y="5110272"/>
            <a:ext cx="8740818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হিমোগ্লোবিন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রঞ্জক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4171" y="878682"/>
            <a:ext cx="619753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3335" y="5040318"/>
            <a:ext cx="9809096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71" y="1435196"/>
            <a:ext cx="5527428" cy="31468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" r="1396"/>
          <a:stretch/>
        </p:blipFill>
        <p:spPr>
          <a:xfrm>
            <a:off x="3339077" y="1435197"/>
            <a:ext cx="5357613" cy="36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8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2" grpId="0"/>
      <p:bldP spid="2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847" y="705577"/>
            <a:ext cx="788896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876" y="2096869"/>
            <a:ext cx="287198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747" y="4672640"/>
            <a:ext cx="287198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7768" y="3693296"/>
            <a:ext cx="421079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5742" y="5925589"/>
            <a:ext cx="417611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851" y="3883786"/>
            <a:ext cx="354001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36" y="1344559"/>
            <a:ext cx="3949305" cy="250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02" y="3693296"/>
            <a:ext cx="3949305" cy="262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1" y="1468424"/>
            <a:ext cx="3350130" cy="239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56" y="1419894"/>
            <a:ext cx="3604591" cy="220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24" y="3873552"/>
            <a:ext cx="3508337" cy="202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310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964" y="700572"/>
            <a:ext cx="2646684" cy="830997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3604" y="5228776"/>
            <a:ext cx="5022414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রক্তক্ষরণের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4060" y="1608874"/>
            <a:ext cx="1972493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সময়:০৫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5709" r="12552" b="23576"/>
          <a:stretch/>
        </p:blipFill>
        <p:spPr>
          <a:xfrm>
            <a:off x="3992451" y="2371147"/>
            <a:ext cx="3876542" cy="268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9635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874" y="573843"/>
            <a:ext cx="9244833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553" y="530282"/>
            <a:ext cx="741692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শোয়ানো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5515" y="1558221"/>
            <a:ext cx="7710526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হৃদপিন্ডের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97669" y="1239143"/>
            <a:ext cx="729765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বৃদ্ধাঙ্গুলির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30" y="1043531"/>
            <a:ext cx="6396881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21015" b="6946"/>
          <a:stretch/>
        </p:blipFill>
        <p:spPr>
          <a:xfrm>
            <a:off x="3418672" y="1638693"/>
            <a:ext cx="5844353" cy="343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18881"/>
          <a:stretch/>
        </p:blipFill>
        <p:spPr>
          <a:xfrm>
            <a:off x="2874786" y="2049689"/>
            <a:ext cx="5948841" cy="3220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34" y="2727930"/>
            <a:ext cx="5360614" cy="2998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73" y="2569476"/>
            <a:ext cx="4435356" cy="3420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63" y="2192646"/>
            <a:ext cx="5983016" cy="31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1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12" grpId="0"/>
      <p:bldP spid="12" grpId="1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72156" y="838610"/>
            <a:ext cx="8528802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ব্যান্ডেজ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2156" y="772551"/>
            <a:ext cx="810379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7104" y="759738"/>
            <a:ext cx="619772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টুর্নিকেট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5341" y="5411697"/>
            <a:ext cx="8335617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এন্টিসেপ্টিক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29" y="1551018"/>
            <a:ext cx="4116256" cy="329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586" b="14195"/>
          <a:stretch/>
        </p:blipFill>
        <p:spPr>
          <a:xfrm>
            <a:off x="2321435" y="1576645"/>
            <a:ext cx="4859130" cy="4227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72" y="1305741"/>
            <a:ext cx="4480176" cy="4062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54" y="1398778"/>
            <a:ext cx="4860009" cy="38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37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5409" y="677213"/>
            <a:ext cx="1985554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1930" y="1466472"/>
            <a:ext cx="2252512" cy="707886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সময়:০৭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7972" y="5406373"/>
            <a:ext cx="9433993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বন্ধের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3559"/>
          <a:stretch/>
        </p:blipFill>
        <p:spPr>
          <a:xfrm>
            <a:off x="4159876" y="2423505"/>
            <a:ext cx="3411737" cy="26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32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8111" y="885141"/>
            <a:ext cx="1700528" cy="70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9881" y="2271907"/>
            <a:ext cx="381662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7230" y="3031264"/>
            <a:ext cx="381662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169" y="2110955"/>
            <a:ext cx="4297180" cy="2849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0787" y="3790621"/>
            <a:ext cx="453627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রক্তক্ষরণ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881" y="4549978"/>
            <a:ext cx="315636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27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8645" y="861133"/>
            <a:ext cx="2730136" cy="92333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0044" y="4815004"/>
            <a:ext cx="8690480" cy="156966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রোগিকে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82" y="1911992"/>
            <a:ext cx="2981862" cy="28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53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597" y="854299"/>
            <a:ext cx="6463702" cy="20005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16" y="3026535"/>
            <a:ext cx="3483459" cy="32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4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51" y="3148291"/>
            <a:ext cx="1605566" cy="22737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576638" y="905808"/>
            <a:ext cx="3934178" cy="51383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</a:t>
            </a:r>
            <a:r>
              <a:rPr lang="en-US" sz="36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36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15331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অধ্যায়:দ্বিতীয়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প্রতিবিধান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400" dirty="0" smtClean="0">
                <a:solidFill>
                  <a:srgbClr val="1533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2400" dirty="0" smtClean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1533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8210" y="1017436"/>
            <a:ext cx="2112137" cy="6525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83" y="1383122"/>
            <a:ext cx="2978140" cy="3387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37028" y="5094208"/>
            <a:ext cx="1067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পাঠ-৫</a:t>
            </a:r>
            <a:endParaRPr lang="en-US" sz="3600" dirty="0"/>
          </a:p>
        </p:txBody>
      </p:sp>
      <p:sp>
        <p:nvSpPr>
          <p:cNvPr id="9" name="TextBox 3"/>
          <p:cNvSpPr txBox="1"/>
          <p:nvPr/>
        </p:nvSpPr>
        <p:spPr>
          <a:xfrm>
            <a:off x="340750" y="3321647"/>
            <a:ext cx="584110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জলিল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হাউজিং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এস্টেট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নং01712346075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E-mail:-ajbliton@outlook.com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684603"/>
            <a:ext cx="2356834" cy="253490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23072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224" y="464470"/>
            <a:ext cx="46419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62" y="1531115"/>
            <a:ext cx="4828965" cy="437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15" y="3896424"/>
            <a:ext cx="3695700" cy="20669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43" y="1338766"/>
            <a:ext cx="3289890" cy="4356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24" y="1335470"/>
            <a:ext cx="4541303" cy="4362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7" y="1590666"/>
            <a:ext cx="7001571" cy="37675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63" y="1602665"/>
            <a:ext cx="5700697" cy="356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8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" r="13169" b="8206"/>
          <a:stretch/>
        </p:blipFill>
        <p:spPr>
          <a:xfrm>
            <a:off x="7497529" y="2274022"/>
            <a:ext cx="3888586" cy="3640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813926">
            <a:off x="886618" y="1929187"/>
            <a:ext cx="4689565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669" y="3540074"/>
            <a:ext cx="7845258" cy="110799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1Righ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প্রতিবিধান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8433" y="704996"/>
            <a:ext cx="7858539" cy="685800"/>
          </a:xfrm>
          <a:prstGeom prst="rect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 আজকের আলোচ্য পাঠ 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3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544" y="473020"/>
            <a:ext cx="2438400" cy="830997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5518" y="1566142"/>
            <a:ext cx="4003866" cy="65454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:-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5517" y="2614555"/>
            <a:ext cx="9627886" cy="769441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5517" y="4847154"/>
            <a:ext cx="10065768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রক্তক্ষরণের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517" y="3746688"/>
            <a:ext cx="9627886" cy="769441"/>
          </a:xfrm>
          <a:prstGeom prst="rect">
            <a:avLst/>
          </a:prstGeom>
          <a:solidFill>
            <a:srgbClr val="92D050"/>
          </a:solidFill>
          <a:ln w="28575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রক্তক্ষরণের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66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" y="1033664"/>
            <a:ext cx="5524500" cy="3219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21" y="1033664"/>
            <a:ext cx="4848881" cy="3219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5764" y="4253114"/>
            <a:ext cx="336138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070" y="4849821"/>
            <a:ext cx="862482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764" y="5508083"/>
            <a:ext cx="10483404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আঘাতপ্রাপ্ত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805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7945" y="706137"/>
            <a:ext cx="850688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03"/>
          <a:stretch/>
        </p:blipFill>
        <p:spPr>
          <a:xfrm>
            <a:off x="2138024" y="1487852"/>
            <a:ext cx="8106729" cy="408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2794715" y="706137"/>
            <a:ext cx="6438477" cy="5325452"/>
            <a:chOff x="2258591" y="824248"/>
            <a:chExt cx="6639749" cy="5506500"/>
          </a:xfrm>
        </p:grpSpPr>
        <p:sp>
          <p:nvSpPr>
            <p:cNvPr id="11" name="Vertical Scroll 10"/>
            <p:cNvSpPr/>
            <p:nvPr/>
          </p:nvSpPr>
          <p:spPr>
            <a:xfrm>
              <a:off x="2258591" y="824248"/>
              <a:ext cx="6639749" cy="5506500"/>
            </a:xfrm>
            <a:prstGeom prst="verticalScroll">
              <a:avLst/>
            </a:prstGeom>
            <a:pattFill prst="pct80">
              <a:fgClr>
                <a:schemeClr val="accent6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81148" y="1737117"/>
              <a:ext cx="4777996" cy="39703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ইংরেজি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ফার্স্ট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এইড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(First Aid)।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First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Aid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আহত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অসুস্থ্য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ব্যক্তিকে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সর্বপ্রথম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ডাক্তার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হাসপাতালের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সেবার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দেয়া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প্রতিবিধান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ডা.ফ্রেডিক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এজমার্ক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জার্মানির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শল্যচিকিৎসক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9420" y="880961"/>
              <a:ext cx="4378817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প্রতিবিধান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030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9177" y="725374"/>
            <a:ext cx="891218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712" y="1310149"/>
            <a:ext cx="721216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950" y="2169354"/>
            <a:ext cx="865460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9950" y="3248250"/>
            <a:ext cx="8223161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964" y="4973646"/>
            <a:ext cx="7862552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তাড়াতাড়ি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67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720" y="1116046"/>
            <a:ext cx="2782389" cy="70788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4870" y="1116046"/>
            <a:ext cx="21292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০৩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65" y="5153646"/>
            <a:ext cx="6091707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First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Aid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4423"/>
          <a:stretch/>
        </p:blipFill>
        <p:spPr>
          <a:xfrm>
            <a:off x="3974587" y="2193264"/>
            <a:ext cx="4002770" cy="29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90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492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Alamin</dc:creator>
  <cp:lastModifiedBy>HP</cp:lastModifiedBy>
  <cp:revision>79</cp:revision>
  <dcterms:created xsi:type="dcterms:W3CDTF">2016-11-25T13:39:22Z</dcterms:created>
  <dcterms:modified xsi:type="dcterms:W3CDTF">2020-03-29T10:51:48Z</dcterms:modified>
</cp:coreProperties>
</file>