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62" r:id="rId3"/>
    <p:sldId id="263" r:id="rId4"/>
    <p:sldId id="264" r:id="rId5"/>
    <p:sldId id="265" r:id="rId6"/>
    <p:sldId id="266" r:id="rId7"/>
    <p:sldId id="289" r:id="rId8"/>
    <p:sldId id="274" r:id="rId9"/>
    <p:sldId id="284" r:id="rId10"/>
    <p:sldId id="268" r:id="rId11"/>
    <p:sldId id="269" r:id="rId12"/>
    <p:sldId id="270" r:id="rId13"/>
    <p:sldId id="271" r:id="rId14"/>
    <p:sldId id="272" r:id="rId15"/>
    <p:sldId id="273" r:id="rId16"/>
    <p:sldId id="287" r:id="rId17"/>
    <p:sldId id="267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9FF"/>
    <a:srgbClr val="14B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0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9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1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7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8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9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2D25-9E2A-4E51-9A51-1E7CA0E496A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6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92D25-9E2A-4E51-9A51-1E7CA0E496A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8D61-7891-49AE-8D9F-A384C812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5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7" b="17717"/>
          <a:stretch/>
        </p:blipFill>
        <p:spPr>
          <a:xfrm>
            <a:off x="4287838" y="3003371"/>
            <a:ext cx="3898900" cy="3408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5113" y="947935"/>
            <a:ext cx="7744350" cy="186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25506" y="154999"/>
            <a:ext cx="3037666" cy="702251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 গঠনপ্রণালী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/>
          <a:stretch/>
        </p:blipFill>
        <p:spPr>
          <a:xfrm>
            <a:off x="1028700" y="1128713"/>
            <a:ext cx="10329863" cy="54307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470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21441" y="179207"/>
            <a:ext cx="3549117" cy="820915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গঠনে সুবিধা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1171574"/>
            <a:ext cx="11372850" cy="55149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52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7011" y="232472"/>
            <a:ext cx="3955463" cy="8533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 জটিলতামুক্ত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318322"/>
            <a:ext cx="9801225" cy="526821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806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4501" y="226654"/>
            <a:ext cx="3063587" cy="773471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 সিদ্ধান্ত গ্রহন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6" y="1226780"/>
            <a:ext cx="9944100" cy="49279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702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40637" y="274612"/>
            <a:ext cx="2510725" cy="668364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6"/>
          <a:stretch/>
        </p:blipFill>
        <p:spPr>
          <a:xfrm>
            <a:off x="542925" y="1217587"/>
            <a:ext cx="10887075" cy="53260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00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40637" y="284056"/>
            <a:ext cx="3360388" cy="844657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ভোক্তাদের সুবিধা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1285875"/>
            <a:ext cx="11115675" cy="53863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411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69287" y="1031051"/>
            <a:ext cx="5253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885" y="3429000"/>
            <a:ext cx="10383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প্রেক্ষাপটে ক্ষুদ্র ব্যবসায়ের 5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লেখ।</a:t>
            </a:r>
            <a:endParaRPr lang="bn-IN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7491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39561" y="1403572"/>
            <a:ext cx="2510725" cy="1371601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স্থায়িত্বের অভাব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0558" y="3750587"/>
            <a:ext cx="2510725" cy="1421488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অসীম দায়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3437" y="5201610"/>
            <a:ext cx="2510725" cy="1415200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আয়তনগত সীমাব্ধতা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0860" y="3974348"/>
            <a:ext cx="2510725" cy="1388066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 অসুবিধা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70861" y="1237202"/>
            <a:ext cx="2510725" cy="1537971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খামখেয়ালিপনা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076053" y="1713535"/>
            <a:ext cx="4200036" cy="327594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ব্যবসার অসুবিধাসমূহ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52447" y="163214"/>
            <a:ext cx="2510725" cy="1309616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মূলধনের অপর্যাপ্ততা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40722" y="163214"/>
            <a:ext cx="3703127" cy="7368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মূলধনের অপর্যাপ্ততা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063327"/>
            <a:ext cx="11001375" cy="55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54912" y="204640"/>
            <a:ext cx="3246088" cy="8695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স্থায়িত্বের অভাব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278873"/>
            <a:ext cx="10401300" cy="533623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605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03" y="358911"/>
            <a:ext cx="2893134" cy="3465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841" y="3956344"/>
            <a:ext cx="5738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আর্যমৈত্রেয়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IN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bn-IN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7791" y="1132757"/>
            <a:ext cx="52703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 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  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01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03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bn-IN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366218" y="358909"/>
            <a:ext cx="15498" cy="59488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0637" y="157069"/>
            <a:ext cx="2510725" cy="807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অসীম দায়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221535"/>
            <a:ext cx="10058399" cy="53792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5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0117" y="224089"/>
            <a:ext cx="3770696" cy="9054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আয়তনগত সীমাব্ধতা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51"/>
          <a:stretch/>
        </p:blipFill>
        <p:spPr>
          <a:xfrm>
            <a:off x="3154879" y="1353627"/>
            <a:ext cx="6021171" cy="52149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50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20235" y="187293"/>
            <a:ext cx="3875304" cy="846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 অসুবিধা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220938"/>
            <a:ext cx="10601325" cy="53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38773" y="169022"/>
            <a:ext cx="4333715" cy="916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মালিকের খামখেয়ালিপনা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371600"/>
            <a:ext cx="10387012" cy="52149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87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4014107" y="1610836"/>
            <a:ext cx="3769956" cy="2686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4107" y="287397"/>
            <a:ext cx="4163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436" y="4423014"/>
            <a:ext cx="11205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 ব্যবসায় আমাদের দেশের বেকারত্ব দূরীকরণে কতটুকু ভুমিকা পালান করে?</a:t>
            </a:r>
          </a:p>
        </p:txBody>
      </p:sp>
    </p:spTree>
    <p:extLst>
      <p:ext uri="{BB962C8B-B14F-4D97-AF65-F5344CB8AC3E}">
        <p14:creationId xmlns:p14="http://schemas.microsoft.com/office/powerpoint/2010/main" val="33710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21662" y="286154"/>
            <a:ext cx="3650739" cy="136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46688" y="1939575"/>
            <a:ext cx="10553054" cy="4528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ব্যবসায়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প্রতিষ্ঠানে মালিক কতজন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ব্যবসায়ের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 ।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ব্যবসায়ের তিনটি সুবিধা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 ।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ব্যবসায়ের দুইটি অসুবিধা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 । </a:t>
            </a:r>
          </a:p>
          <a:p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bn-IN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5580" y="369809"/>
            <a:ext cx="9812970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16" y="2984080"/>
            <a:ext cx="4282698" cy="32295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776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2" y="1518835"/>
            <a:ext cx="5424407" cy="4386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4702" r="11268"/>
          <a:stretch/>
        </p:blipFill>
        <p:spPr>
          <a:xfrm>
            <a:off x="6204795" y="1518835"/>
            <a:ext cx="5553559" cy="4355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88B14F-1539-4A3A-92DB-9AB51835152F}"/>
              </a:ext>
            </a:extLst>
          </p:cNvPr>
          <p:cNvSpPr txBox="1"/>
          <p:nvPr/>
        </p:nvSpPr>
        <p:spPr>
          <a:xfrm>
            <a:off x="2339637" y="255269"/>
            <a:ext cx="751272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চিন্তা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4906" y="6106590"/>
            <a:ext cx="1738382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মূলধন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1112" y="6042984"/>
            <a:ext cx="1880138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9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81702" y="5735840"/>
            <a:ext cx="3404811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০,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০০০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05" y="1140243"/>
            <a:ext cx="8923581" cy="441850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015135" y="5735840"/>
            <a:ext cx="2074562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88B14F-1539-4A3A-92DB-9AB51835152F}"/>
              </a:ext>
            </a:extLst>
          </p:cNvPr>
          <p:cNvSpPr txBox="1"/>
          <p:nvPr/>
        </p:nvSpPr>
        <p:spPr>
          <a:xfrm>
            <a:off x="2339637" y="255269"/>
            <a:ext cx="7512726" cy="70788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চিন্তা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02" y="1293528"/>
            <a:ext cx="9541790" cy="4270944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88B14F-1539-4A3A-92DB-9AB51835152F}"/>
              </a:ext>
            </a:extLst>
          </p:cNvPr>
          <p:cNvSpPr txBox="1"/>
          <p:nvPr/>
        </p:nvSpPr>
        <p:spPr>
          <a:xfrm>
            <a:off x="2339637" y="193276"/>
            <a:ext cx="7512726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এই ছবি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চিন্তা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0" y="5891840"/>
            <a:ext cx="213553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মুদির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2729207" y="1048073"/>
            <a:ext cx="6273800" cy="990600"/>
          </a:xfrm>
          <a:prstGeom prst="flowChartTerminator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0893" y="2878676"/>
            <a:ext cx="4901557" cy="156966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16831" y="1536174"/>
            <a:ext cx="95583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.........</a:t>
            </a:r>
            <a:endParaRPr lang="en-US" sz="4000" dirty="0"/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ব্যবসায় 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সুবিধাসমূহ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 চিহ্নিত বলতে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7492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39561" y="1403572"/>
            <a:ext cx="2510725" cy="1371601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গঠনে সুবিধা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0558" y="3750587"/>
            <a:ext cx="2510725" cy="1421488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 জটিলতামুক্ত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3437" y="5201610"/>
            <a:ext cx="2510725" cy="141520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 সিদ্ধান্ত গ্রহন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8834" y="3978706"/>
            <a:ext cx="2510725" cy="1193369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8834" y="1275948"/>
            <a:ext cx="2510725" cy="1426811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ভোক্তাদের সুবিধা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9525" y="1637014"/>
            <a:ext cx="3890080" cy="327594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ব্যবসার সুবিধাসমূহ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2446" y="154999"/>
            <a:ext cx="2510725" cy="1240825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 গঠনপ্রণালী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4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7492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833498" y="511444"/>
            <a:ext cx="4086136" cy="118761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2271" y="2929180"/>
            <a:ext cx="90820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ক্ষুদ্র ব্যবসায় কাকে বলে?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ক্ষদ্র ব্যবসায়ে সর্বোচ্চ পুঁজি কত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214</Words>
  <Application>Microsoft Office PowerPoint</Application>
  <PresentationFormat>Widescreen</PresentationFormat>
  <Paragraphs>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46</cp:revision>
  <dcterms:created xsi:type="dcterms:W3CDTF">2020-01-28T16:56:37Z</dcterms:created>
  <dcterms:modified xsi:type="dcterms:W3CDTF">2020-03-03T16:50:34Z</dcterms:modified>
</cp:coreProperties>
</file>