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61" r:id="rId3"/>
    <p:sldId id="282" r:id="rId4"/>
    <p:sldId id="283" r:id="rId5"/>
    <p:sldId id="262" r:id="rId6"/>
    <p:sldId id="280" r:id="rId7"/>
    <p:sldId id="281" r:id="rId8"/>
    <p:sldId id="268" r:id="rId9"/>
    <p:sldId id="270" r:id="rId10"/>
    <p:sldId id="271" r:id="rId11"/>
    <p:sldId id="272" r:id="rId12"/>
    <p:sldId id="274" r:id="rId13"/>
    <p:sldId id="273" r:id="rId14"/>
    <p:sldId id="269" r:id="rId15"/>
    <p:sldId id="275" r:id="rId16"/>
    <p:sldId id="276" r:id="rId17"/>
    <p:sldId id="277" r:id="rId18"/>
    <p:sldId id="278" r:id="rId19"/>
    <p:sldId id="279" r:id="rId20"/>
    <p:sldId id="267" r:id="rId21"/>
  </p:sldIdLst>
  <p:sldSz cx="10058400" cy="7772400"/>
  <p:notesSz cx="6858000" cy="91440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2D40D-D288-47FE-B814-4F7A1866D35A}" type="doc">
      <dgm:prSet loTypeId="urn:microsoft.com/office/officeart/2008/layout/Lin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D9C6DAE-D9A6-4DDB-9D5C-E7CF4B724BF4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1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28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28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2।</a:t>
          </a:r>
        </a:p>
        <a:p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3।</a:t>
          </a:r>
        </a:p>
        <a:p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5A4392-0453-4CEC-A68F-1D994AB77F3E}" type="parTrans" cxnId="{E949E10B-E3FA-4D4D-917F-77167D39AF09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27E051-A6F8-4741-B6BA-3BB61B578305}" type="sibTrans" cxnId="{E949E10B-E3FA-4D4D-917F-77167D39AF09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09AA7A-E29B-409F-AA3B-2B41700E46EE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কবির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আকুল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কীসে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B4FBD2-555C-4C65-B5BD-EE2A35579BEF}" type="parTrans" cxnId="{9A824E54-EB4E-49E1-A8F3-1B8AB1BCFE98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222903-54D1-4A9D-B7D2-BA1DE85716AA}" type="sibTrans" cxnId="{9A824E54-EB4E-49E1-A8F3-1B8AB1BCFE98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0E915D-40BD-4055-A643-92DE11868944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ওই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আলোতে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নয়ন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রেখে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মুদব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নয়ন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বুঝিয়েছেন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6CC799-F040-4B1E-9625-46AB77821097}" type="parTrans" cxnId="{3BD76CD4-B78C-4805-9953-7CB9C7F954A1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98EE54-9397-4076-9F84-BE83F08F0300}" type="sibTrans" cxnId="{3BD76CD4-B78C-4805-9953-7CB9C7F954A1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AC4B22-1D7A-432F-88EB-91BC55119632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মাতৃভূমির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তোমার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ভালোবাসা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৫টি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বাক্য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802482-3357-4B54-B36A-18D9E82104BD}" type="parTrans" cxnId="{541B56AC-CCB2-47B8-A70F-814687A08AD1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595D53-4221-4DA8-911F-99FECA4353B4}" type="sibTrans" cxnId="{541B56AC-CCB2-47B8-A70F-814687A08AD1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5470F1-5A74-40C8-A4BD-108FDA083539}" type="pres">
      <dgm:prSet presAssocID="{A222D40D-D288-47FE-B814-4F7A1866D35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D9986F3-108A-44AE-88B3-5AF94A1DD124}" type="pres">
      <dgm:prSet presAssocID="{FD9C6DAE-D9A6-4DDB-9D5C-E7CF4B724BF4}" presName="thickLine" presStyleLbl="alignNode1" presStyleIdx="0" presStyleCnt="1"/>
      <dgm:spPr/>
    </dgm:pt>
    <dgm:pt modelId="{4C0186C2-9BFA-4A4F-9868-F3AC2413F520}" type="pres">
      <dgm:prSet presAssocID="{FD9C6DAE-D9A6-4DDB-9D5C-E7CF4B724BF4}" presName="horz1" presStyleCnt="0"/>
      <dgm:spPr/>
    </dgm:pt>
    <dgm:pt modelId="{867ADD98-87D3-4971-84C6-BDB345519B40}" type="pres">
      <dgm:prSet presAssocID="{FD9C6DAE-D9A6-4DDB-9D5C-E7CF4B724BF4}" presName="tx1" presStyleLbl="revTx" presStyleIdx="0" presStyleCnt="4"/>
      <dgm:spPr/>
      <dgm:t>
        <a:bodyPr/>
        <a:lstStyle/>
        <a:p>
          <a:endParaRPr lang="en-US"/>
        </a:p>
      </dgm:t>
    </dgm:pt>
    <dgm:pt modelId="{D61BF22E-EBBF-4EC3-8E0E-040B07CD9DA9}" type="pres">
      <dgm:prSet presAssocID="{FD9C6DAE-D9A6-4DDB-9D5C-E7CF4B724BF4}" presName="vert1" presStyleCnt="0"/>
      <dgm:spPr/>
    </dgm:pt>
    <dgm:pt modelId="{8924B7EC-A5C6-4EE5-A848-8FCAA3AEDF7E}" type="pres">
      <dgm:prSet presAssocID="{7B09AA7A-E29B-409F-AA3B-2B41700E46EE}" presName="vertSpace2a" presStyleCnt="0"/>
      <dgm:spPr/>
    </dgm:pt>
    <dgm:pt modelId="{E23B9520-834C-4A71-9094-70B4BED151F3}" type="pres">
      <dgm:prSet presAssocID="{7B09AA7A-E29B-409F-AA3B-2B41700E46EE}" presName="horz2" presStyleCnt="0"/>
      <dgm:spPr/>
    </dgm:pt>
    <dgm:pt modelId="{D0CADE60-D181-4565-B730-BE43422BCF25}" type="pres">
      <dgm:prSet presAssocID="{7B09AA7A-E29B-409F-AA3B-2B41700E46EE}" presName="horzSpace2" presStyleCnt="0"/>
      <dgm:spPr/>
    </dgm:pt>
    <dgm:pt modelId="{6DD02867-FEF1-49B8-B3E9-87296E4FB1B5}" type="pres">
      <dgm:prSet presAssocID="{7B09AA7A-E29B-409F-AA3B-2B41700E46EE}" presName="tx2" presStyleLbl="revTx" presStyleIdx="1" presStyleCnt="4"/>
      <dgm:spPr/>
      <dgm:t>
        <a:bodyPr/>
        <a:lstStyle/>
        <a:p>
          <a:endParaRPr lang="en-US"/>
        </a:p>
      </dgm:t>
    </dgm:pt>
    <dgm:pt modelId="{188C3B72-71E4-4062-8F3A-1F05E0FC5CAB}" type="pres">
      <dgm:prSet presAssocID="{7B09AA7A-E29B-409F-AA3B-2B41700E46EE}" presName="vert2" presStyleCnt="0"/>
      <dgm:spPr/>
    </dgm:pt>
    <dgm:pt modelId="{26063084-7D6E-4C2E-87A5-AD6BF04831C2}" type="pres">
      <dgm:prSet presAssocID="{7B09AA7A-E29B-409F-AA3B-2B41700E46EE}" presName="thinLine2b" presStyleLbl="callout" presStyleIdx="0" presStyleCnt="3"/>
      <dgm:spPr/>
    </dgm:pt>
    <dgm:pt modelId="{D7DC150D-BF6A-42C5-9F3A-475F34A0556B}" type="pres">
      <dgm:prSet presAssocID="{7B09AA7A-E29B-409F-AA3B-2B41700E46EE}" presName="vertSpace2b" presStyleCnt="0"/>
      <dgm:spPr/>
    </dgm:pt>
    <dgm:pt modelId="{B4560E7A-830A-47C8-A5B7-A6D45D3FFF50}" type="pres">
      <dgm:prSet presAssocID="{AE0E915D-40BD-4055-A643-92DE11868944}" presName="horz2" presStyleCnt="0"/>
      <dgm:spPr/>
    </dgm:pt>
    <dgm:pt modelId="{DE662538-A969-4EE4-A13F-AA4B731EF91C}" type="pres">
      <dgm:prSet presAssocID="{AE0E915D-40BD-4055-A643-92DE11868944}" presName="horzSpace2" presStyleCnt="0"/>
      <dgm:spPr/>
    </dgm:pt>
    <dgm:pt modelId="{8C7AC375-A26D-4201-9E5F-E5BAA52531E2}" type="pres">
      <dgm:prSet presAssocID="{AE0E915D-40BD-4055-A643-92DE11868944}" presName="tx2" presStyleLbl="revTx" presStyleIdx="2" presStyleCnt="4"/>
      <dgm:spPr/>
      <dgm:t>
        <a:bodyPr/>
        <a:lstStyle/>
        <a:p>
          <a:endParaRPr lang="en-US"/>
        </a:p>
      </dgm:t>
    </dgm:pt>
    <dgm:pt modelId="{BC7D62BF-30D6-423C-9D4B-366DF1A0CCBE}" type="pres">
      <dgm:prSet presAssocID="{AE0E915D-40BD-4055-A643-92DE11868944}" presName="vert2" presStyleCnt="0"/>
      <dgm:spPr/>
    </dgm:pt>
    <dgm:pt modelId="{AAF2E400-4EA5-45EF-8FB7-77FF591538ED}" type="pres">
      <dgm:prSet presAssocID="{AE0E915D-40BD-4055-A643-92DE11868944}" presName="thinLine2b" presStyleLbl="callout" presStyleIdx="1" presStyleCnt="3"/>
      <dgm:spPr/>
    </dgm:pt>
    <dgm:pt modelId="{B484D871-6E64-4430-8872-A5EB06138AE7}" type="pres">
      <dgm:prSet presAssocID="{AE0E915D-40BD-4055-A643-92DE11868944}" presName="vertSpace2b" presStyleCnt="0"/>
      <dgm:spPr/>
    </dgm:pt>
    <dgm:pt modelId="{1F24C0CD-C4CF-4B35-ACE6-073F664B736C}" type="pres">
      <dgm:prSet presAssocID="{B5AC4B22-1D7A-432F-88EB-91BC55119632}" presName="horz2" presStyleCnt="0"/>
      <dgm:spPr/>
    </dgm:pt>
    <dgm:pt modelId="{34FDDCC2-C767-457C-ADF6-5733351B923B}" type="pres">
      <dgm:prSet presAssocID="{B5AC4B22-1D7A-432F-88EB-91BC55119632}" presName="horzSpace2" presStyleCnt="0"/>
      <dgm:spPr/>
    </dgm:pt>
    <dgm:pt modelId="{EC81C3AB-C96A-4697-B2B3-C9C976BD2353}" type="pres">
      <dgm:prSet presAssocID="{B5AC4B22-1D7A-432F-88EB-91BC55119632}" presName="tx2" presStyleLbl="revTx" presStyleIdx="3" presStyleCnt="4"/>
      <dgm:spPr/>
      <dgm:t>
        <a:bodyPr/>
        <a:lstStyle/>
        <a:p>
          <a:endParaRPr lang="en-US"/>
        </a:p>
      </dgm:t>
    </dgm:pt>
    <dgm:pt modelId="{2E29FF63-CFED-48AA-B42D-BA66CE174C42}" type="pres">
      <dgm:prSet presAssocID="{B5AC4B22-1D7A-432F-88EB-91BC55119632}" presName="vert2" presStyleCnt="0"/>
      <dgm:spPr/>
    </dgm:pt>
    <dgm:pt modelId="{743AD33E-6949-4399-9AA8-86EB8E9E3A6A}" type="pres">
      <dgm:prSet presAssocID="{B5AC4B22-1D7A-432F-88EB-91BC55119632}" presName="thinLine2b" presStyleLbl="callout" presStyleIdx="2" presStyleCnt="3"/>
      <dgm:spPr/>
    </dgm:pt>
    <dgm:pt modelId="{6DB19DAA-CD41-44B8-BAA4-C1CDBA2A83BE}" type="pres">
      <dgm:prSet presAssocID="{B5AC4B22-1D7A-432F-88EB-91BC55119632}" presName="vertSpace2b" presStyleCnt="0"/>
      <dgm:spPr/>
    </dgm:pt>
  </dgm:ptLst>
  <dgm:cxnLst>
    <dgm:cxn modelId="{3861E2BC-82F1-4A4C-A408-161443282AAD}" type="presOf" srcId="{B5AC4B22-1D7A-432F-88EB-91BC55119632}" destId="{EC81C3AB-C96A-4697-B2B3-C9C976BD2353}" srcOrd="0" destOrd="0" presId="urn:microsoft.com/office/officeart/2008/layout/LinedList"/>
    <dgm:cxn modelId="{28E7148F-42C0-4AF3-9642-88B81CE220B5}" type="presOf" srcId="{A222D40D-D288-47FE-B814-4F7A1866D35A}" destId="{F55470F1-5A74-40C8-A4BD-108FDA083539}" srcOrd="0" destOrd="0" presId="urn:microsoft.com/office/officeart/2008/layout/LinedList"/>
    <dgm:cxn modelId="{4DBE428D-51E8-453E-9FC6-781737EB7FF1}" type="presOf" srcId="{FD9C6DAE-D9A6-4DDB-9D5C-E7CF4B724BF4}" destId="{867ADD98-87D3-4971-84C6-BDB345519B40}" srcOrd="0" destOrd="0" presId="urn:microsoft.com/office/officeart/2008/layout/LinedList"/>
    <dgm:cxn modelId="{BCAD1327-E0A7-49ED-8B9F-FFDB59450FDB}" type="presOf" srcId="{7B09AA7A-E29B-409F-AA3B-2B41700E46EE}" destId="{6DD02867-FEF1-49B8-B3E9-87296E4FB1B5}" srcOrd="0" destOrd="0" presId="urn:microsoft.com/office/officeart/2008/layout/LinedList"/>
    <dgm:cxn modelId="{541B56AC-CCB2-47B8-A70F-814687A08AD1}" srcId="{FD9C6DAE-D9A6-4DDB-9D5C-E7CF4B724BF4}" destId="{B5AC4B22-1D7A-432F-88EB-91BC55119632}" srcOrd="2" destOrd="0" parTransId="{7A802482-3357-4B54-B36A-18D9E82104BD}" sibTransId="{78595D53-4221-4DA8-911F-99FECA4353B4}"/>
    <dgm:cxn modelId="{E949E10B-E3FA-4D4D-917F-77167D39AF09}" srcId="{A222D40D-D288-47FE-B814-4F7A1866D35A}" destId="{FD9C6DAE-D9A6-4DDB-9D5C-E7CF4B724BF4}" srcOrd="0" destOrd="0" parTransId="{5D5A4392-0453-4CEC-A68F-1D994AB77F3E}" sibTransId="{1927E051-A6F8-4741-B6BA-3BB61B578305}"/>
    <dgm:cxn modelId="{9A824E54-EB4E-49E1-A8F3-1B8AB1BCFE98}" srcId="{FD9C6DAE-D9A6-4DDB-9D5C-E7CF4B724BF4}" destId="{7B09AA7A-E29B-409F-AA3B-2B41700E46EE}" srcOrd="0" destOrd="0" parTransId="{88B4FBD2-555C-4C65-B5BD-EE2A35579BEF}" sibTransId="{14222903-54D1-4A9D-B7D2-BA1DE85716AA}"/>
    <dgm:cxn modelId="{3BD76CD4-B78C-4805-9953-7CB9C7F954A1}" srcId="{FD9C6DAE-D9A6-4DDB-9D5C-E7CF4B724BF4}" destId="{AE0E915D-40BD-4055-A643-92DE11868944}" srcOrd="1" destOrd="0" parTransId="{886CC799-F040-4B1E-9625-46AB77821097}" sibTransId="{8698EE54-9397-4076-9F84-BE83F08F0300}"/>
    <dgm:cxn modelId="{D6A39466-052D-4A29-9C39-0C2548395B5B}" type="presOf" srcId="{AE0E915D-40BD-4055-A643-92DE11868944}" destId="{8C7AC375-A26D-4201-9E5F-E5BAA52531E2}" srcOrd="0" destOrd="0" presId="urn:microsoft.com/office/officeart/2008/layout/LinedList"/>
    <dgm:cxn modelId="{02D92B01-1AFE-48F7-93B7-EB6AC9F0CE49}" type="presParOf" srcId="{F55470F1-5A74-40C8-A4BD-108FDA083539}" destId="{BD9986F3-108A-44AE-88B3-5AF94A1DD124}" srcOrd="0" destOrd="0" presId="urn:microsoft.com/office/officeart/2008/layout/LinedList"/>
    <dgm:cxn modelId="{CFBA2B7B-24E4-4925-A11B-1C5B62054207}" type="presParOf" srcId="{F55470F1-5A74-40C8-A4BD-108FDA083539}" destId="{4C0186C2-9BFA-4A4F-9868-F3AC2413F520}" srcOrd="1" destOrd="0" presId="urn:microsoft.com/office/officeart/2008/layout/LinedList"/>
    <dgm:cxn modelId="{D480CC89-E7C5-4B02-B3B6-F2C9FE9B0CFC}" type="presParOf" srcId="{4C0186C2-9BFA-4A4F-9868-F3AC2413F520}" destId="{867ADD98-87D3-4971-84C6-BDB345519B40}" srcOrd="0" destOrd="0" presId="urn:microsoft.com/office/officeart/2008/layout/LinedList"/>
    <dgm:cxn modelId="{D53D8061-F11C-4560-B3D4-5246F8F9C9A8}" type="presParOf" srcId="{4C0186C2-9BFA-4A4F-9868-F3AC2413F520}" destId="{D61BF22E-EBBF-4EC3-8E0E-040B07CD9DA9}" srcOrd="1" destOrd="0" presId="urn:microsoft.com/office/officeart/2008/layout/LinedList"/>
    <dgm:cxn modelId="{EEE4876A-65D9-4D3D-9EFD-B1F561A77F30}" type="presParOf" srcId="{D61BF22E-EBBF-4EC3-8E0E-040B07CD9DA9}" destId="{8924B7EC-A5C6-4EE5-A848-8FCAA3AEDF7E}" srcOrd="0" destOrd="0" presId="urn:microsoft.com/office/officeart/2008/layout/LinedList"/>
    <dgm:cxn modelId="{3500DC7D-A6A6-4303-B365-CC374FF69FE1}" type="presParOf" srcId="{D61BF22E-EBBF-4EC3-8E0E-040B07CD9DA9}" destId="{E23B9520-834C-4A71-9094-70B4BED151F3}" srcOrd="1" destOrd="0" presId="urn:microsoft.com/office/officeart/2008/layout/LinedList"/>
    <dgm:cxn modelId="{A5C5438E-1755-4189-B8D4-481857A83F39}" type="presParOf" srcId="{E23B9520-834C-4A71-9094-70B4BED151F3}" destId="{D0CADE60-D181-4565-B730-BE43422BCF25}" srcOrd="0" destOrd="0" presId="urn:microsoft.com/office/officeart/2008/layout/LinedList"/>
    <dgm:cxn modelId="{FD9DBBC0-9B38-4C75-ABF4-7864022A2BA3}" type="presParOf" srcId="{E23B9520-834C-4A71-9094-70B4BED151F3}" destId="{6DD02867-FEF1-49B8-B3E9-87296E4FB1B5}" srcOrd="1" destOrd="0" presId="urn:microsoft.com/office/officeart/2008/layout/LinedList"/>
    <dgm:cxn modelId="{66577F45-0FFE-4AFE-8A68-C16BC58E5948}" type="presParOf" srcId="{E23B9520-834C-4A71-9094-70B4BED151F3}" destId="{188C3B72-71E4-4062-8F3A-1F05E0FC5CAB}" srcOrd="2" destOrd="0" presId="urn:microsoft.com/office/officeart/2008/layout/LinedList"/>
    <dgm:cxn modelId="{77CA8E38-C4BE-4ABE-A772-3FA45A9906FD}" type="presParOf" srcId="{D61BF22E-EBBF-4EC3-8E0E-040B07CD9DA9}" destId="{26063084-7D6E-4C2E-87A5-AD6BF04831C2}" srcOrd="2" destOrd="0" presId="urn:microsoft.com/office/officeart/2008/layout/LinedList"/>
    <dgm:cxn modelId="{CAEA15AD-903A-420B-B9E5-118A04336F3A}" type="presParOf" srcId="{D61BF22E-EBBF-4EC3-8E0E-040B07CD9DA9}" destId="{D7DC150D-BF6A-42C5-9F3A-475F34A0556B}" srcOrd="3" destOrd="0" presId="urn:microsoft.com/office/officeart/2008/layout/LinedList"/>
    <dgm:cxn modelId="{D97A596E-54D4-4B4C-B530-849EB7365EF1}" type="presParOf" srcId="{D61BF22E-EBBF-4EC3-8E0E-040B07CD9DA9}" destId="{B4560E7A-830A-47C8-A5B7-A6D45D3FFF50}" srcOrd="4" destOrd="0" presId="urn:microsoft.com/office/officeart/2008/layout/LinedList"/>
    <dgm:cxn modelId="{8DCF2EA9-3C1D-42CE-A365-BE1F8448F306}" type="presParOf" srcId="{B4560E7A-830A-47C8-A5B7-A6D45D3FFF50}" destId="{DE662538-A969-4EE4-A13F-AA4B731EF91C}" srcOrd="0" destOrd="0" presId="urn:microsoft.com/office/officeart/2008/layout/LinedList"/>
    <dgm:cxn modelId="{00234892-00E4-4E68-B9AE-E36F76804851}" type="presParOf" srcId="{B4560E7A-830A-47C8-A5B7-A6D45D3FFF50}" destId="{8C7AC375-A26D-4201-9E5F-E5BAA52531E2}" srcOrd="1" destOrd="0" presId="urn:microsoft.com/office/officeart/2008/layout/LinedList"/>
    <dgm:cxn modelId="{A5CB84F2-1DD4-4553-9C0B-2067D8B82CBC}" type="presParOf" srcId="{B4560E7A-830A-47C8-A5B7-A6D45D3FFF50}" destId="{BC7D62BF-30D6-423C-9D4B-366DF1A0CCBE}" srcOrd="2" destOrd="0" presId="urn:microsoft.com/office/officeart/2008/layout/LinedList"/>
    <dgm:cxn modelId="{E0BF7A62-E8E2-4469-BAA1-D00E8C4A8D3F}" type="presParOf" srcId="{D61BF22E-EBBF-4EC3-8E0E-040B07CD9DA9}" destId="{AAF2E400-4EA5-45EF-8FB7-77FF591538ED}" srcOrd="5" destOrd="0" presId="urn:microsoft.com/office/officeart/2008/layout/LinedList"/>
    <dgm:cxn modelId="{0C1C7D37-EB41-42D9-88AD-013E77641D9B}" type="presParOf" srcId="{D61BF22E-EBBF-4EC3-8E0E-040B07CD9DA9}" destId="{B484D871-6E64-4430-8872-A5EB06138AE7}" srcOrd="6" destOrd="0" presId="urn:microsoft.com/office/officeart/2008/layout/LinedList"/>
    <dgm:cxn modelId="{2A497204-1758-48C4-BFC0-966CA4ED48FD}" type="presParOf" srcId="{D61BF22E-EBBF-4EC3-8E0E-040B07CD9DA9}" destId="{1F24C0CD-C4CF-4B35-ACE6-073F664B736C}" srcOrd="7" destOrd="0" presId="urn:microsoft.com/office/officeart/2008/layout/LinedList"/>
    <dgm:cxn modelId="{0A326068-987F-44E1-BD91-52CAB89E763C}" type="presParOf" srcId="{1F24C0CD-C4CF-4B35-ACE6-073F664B736C}" destId="{34FDDCC2-C767-457C-ADF6-5733351B923B}" srcOrd="0" destOrd="0" presId="urn:microsoft.com/office/officeart/2008/layout/LinedList"/>
    <dgm:cxn modelId="{9BC5B6D2-B5DF-4216-946A-3A2944BFEB73}" type="presParOf" srcId="{1F24C0CD-C4CF-4B35-ACE6-073F664B736C}" destId="{EC81C3AB-C96A-4697-B2B3-C9C976BD2353}" srcOrd="1" destOrd="0" presId="urn:microsoft.com/office/officeart/2008/layout/LinedList"/>
    <dgm:cxn modelId="{3CD131C2-AAC4-4286-8057-A21664E7E18F}" type="presParOf" srcId="{1F24C0CD-C4CF-4B35-ACE6-073F664B736C}" destId="{2E29FF63-CFED-48AA-B42D-BA66CE174C42}" srcOrd="2" destOrd="0" presId="urn:microsoft.com/office/officeart/2008/layout/LinedList"/>
    <dgm:cxn modelId="{924392BD-1D77-4B7A-A9BA-A3A269105C61}" type="presParOf" srcId="{D61BF22E-EBBF-4EC3-8E0E-040B07CD9DA9}" destId="{743AD33E-6949-4399-9AA8-86EB8E9E3A6A}" srcOrd="8" destOrd="0" presId="urn:microsoft.com/office/officeart/2008/layout/LinedList"/>
    <dgm:cxn modelId="{58C0DC36-6524-4652-AF73-C57704311126}" type="presParOf" srcId="{D61BF22E-EBBF-4EC3-8E0E-040B07CD9DA9}" destId="{6DB19DAA-CD41-44B8-BAA4-C1CDBA2A83B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ED728-D1B5-495F-A139-C5AC6D1C295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4F551-83BA-4708-A89D-92345277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1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4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66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49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84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89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86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33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15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3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0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8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1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8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73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0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8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4"/>
            <a:ext cx="8549640" cy="2705947"/>
          </a:xfrm>
        </p:spPr>
        <p:txBody>
          <a:bodyPr anchor="b"/>
          <a:lstStyle>
            <a:lvl1pPr algn="ctr">
              <a:defRPr sz="6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1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02" indent="0" algn="ctr">
              <a:buNone/>
              <a:defRPr sz="2200"/>
            </a:lvl2pPr>
            <a:lvl3pPr marL="1005802" indent="0" algn="ctr">
              <a:buNone/>
              <a:defRPr sz="1980"/>
            </a:lvl3pPr>
            <a:lvl4pPr marL="1508703" indent="0" algn="ctr">
              <a:buNone/>
              <a:defRPr sz="1760"/>
            </a:lvl4pPr>
            <a:lvl5pPr marL="2011605" indent="0" algn="ctr">
              <a:buNone/>
              <a:defRPr sz="1760"/>
            </a:lvl5pPr>
            <a:lvl6pPr marL="2514505" indent="0" algn="ctr">
              <a:buNone/>
              <a:defRPr sz="1760"/>
            </a:lvl6pPr>
            <a:lvl7pPr marL="3017405" indent="0" algn="ctr">
              <a:buNone/>
              <a:defRPr sz="1760"/>
            </a:lvl7pPr>
            <a:lvl8pPr marL="3520307" indent="0" algn="ctr">
              <a:buNone/>
              <a:defRPr sz="1760"/>
            </a:lvl8pPr>
            <a:lvl9pPr marL="4023209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6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6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6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7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6"/>
            <a:ext cx="8675370" cy="3233102"/>
          </a:xfrm>
        </p:spPr>
        <p:txBody>
          <a:bodyPr anchor="b"/>
          <a:lstStyle>
            <a:lvl1pPr>
              <a:defRPr sz="6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2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0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02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03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05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505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405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307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209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4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4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4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4"/>
            <a:ext cx="8675370" cy="15023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21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02" indent="0">
              <a:buNone/>
              <a:defRPr sz="2200" b="1"/>
            </a:lvl2pPr>
            <a:lvl3pPr marL="1005802" indent="0">
              <a:buNone/>
              <a:defRPr sz="1980" b="1"/>
            </a:lvl3pPr>
            <a:lvl4pPr marL="1508703" indent="0">
              <a:buNone/>
              <a:defRPr sz="1760" b="1"/>
            </a:lvl4pPr>
            <a:lvl5pPr marL="2011605" indent="0">
              <a:buNone/>
              <a:defRPr sz="1760" b="1"/>
            </a:lvl5pPr>
            <a:lvl6pPr marL="2514505" indent="0">
              <a:buNone/>
              <a:defRPr sz="1760" b="1"/>
            </a:lvl6pPr>
            <a:lvl7pPr marL="3017405" indent="0">
              <a:buNone/>
              <a:defRPr sz="1760" b="1"/>
            </a:lvl7pPr>
            <a:lvl8pPr marL="3520307" indent="0">
              <a:buNone/>
              <a:defRPr sz="1760" b="1"/>
            </a:lvl8pPr>
            <a:lvl9pPr marL="4023209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6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7" y="1905321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02" indent="0">
              <a:buNone/>
              <a:defRPr sz="2200" b="1"/>
            </a:lvl2pPr>
            <a:lvl3pPr marL="1005802" indent="0">
              <a:buNone/>
              <a:defRPr sz="1980" b="1"/>
            </a:lvl3pPr>
            <a:lvl4pPr marL="1508703" indent="0">
              <a:buNone/>
              <a:defRPr sz="1760" b="1"/>
            </a:lvl4pPr>
            <a:lvl5pPr marL="2011605" indent="0">
              <a:buNone/>
              <a:defRPr sz="1760" b="1"/>
            </a:lvl5pPr>
            <a:lvl6pPr marL="2514505" indent="0">
              <a:buNone/>
              <a:defRPr sz="1760" b="1"/>
            </a:lvl6pPr>
            <a:lvl7pPr marL="3017405" indent="0">
              <a:buNone/>
              <a:defRPr sz="1760" b="1"/>
            </a:lvl7pPr>
            <a:lvl8pPr marL="3520307" indent="0">
              <a:buNone/>
              <a:defRPr sz="1760" b="1"/>
            </a:lvl8pPr>
            <a:lvl9pPr marL="4023209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7" y="2839086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3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6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6" cy="1813560"/>
          </a:xfrm>
        </p:spPr>
        <p:txBody>
          <a:bodyPr anchor="b"/>
          <a:lstStyle>
            <a:lvl1pPr>
              <a:defRPr sz="35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4"/>
            <a:ext cx="5092065" cy="5523442"/>
          </a:xfrm>
        </p:spPr>
        <p:txBody>
          <a:bodyPr/>
          <a:lstStyle>
            <a:lvl1pPr>
              <a:defRPr sz="3519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6" y="2331721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02" indent="0">
              <a:buNone/>
              <a:defRPr sz="1540"/>
            </a:lvl2pPr>
            <a:lvl3pPr marL="1005802" indent="0">
              <a:buNone/>
              <a:defRPr sz="1321"/>
            </a:lvl3pPr>
            <a:lvl4pPr marL="1508703" indent="0">
              <a:buNone/>
              <a:defRPr sz="1100"/>
            </a:lvl4pPr>
            <a:lvl5pPr marL="2011605" indent="0">
              <a:buNone/>
              <a:defRPr sz="1100"/>
            </a:lvl5pPr>
            <a:lvl6pPr marL="2514505" indent="0">
              <a:buNone/>
              <a:defRPr sz="1100"/>
            </a:lvl6pPr>
            <a:lvl7pPr marL="3017405" indent="0">
              <a:buNone/>
              <a:defRPr sz="1100"/>
            </a:lvl7pPr>
            <a:lvl8pPr marL="3520307" indent="0">
              <a:buNone/>
              <a:defRPr sz="1100"/>
            </a:lvl8pPr>
            <a:lvl9pPr marL="40232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6" cy="1813560"/>
          </a:xfrm>
        </p:spPr>
        <p:txBody>
          <a:bodyPr anchor="b"/>
          <a:lstStyle>
            <a:lvl1pPr>
              <a:defRPr sz="35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4"/>
            <a:ext cx="5092065" cy="5523442"/>
          </a:xfrm>
        </p:spPr>
        <p:txBody>
          <a:bodyPr anchor="t"/>
          <a:lstStyle>
            <a:lvl1pPr marL="0" indent="0">
              <a:buNone/>
              <a:defRPr sz="3519"/>
            </a:lvl1pPr>
            <a:lvl2pPr marL="502902" indent="0">
              <a:buNone/>
              <a:defRPr sz="3080"/>
            </a:lvl2pPr>
            <a:lvl3pPr marL="1005802" indent="0">
              <a:buNone/>
              <a:defRPr sz="2640"/>
            </a:lvl3pPr>
            <a:lvl4pPr marL="1508703" indent="0">
              <a:buNone/>
              <a:defRPr sz="2200"/>
            </a:lvl4pPr>
            <a:lvl5pPr marL="2011605" indent="0">
              <a:buNone/>
              <a:defRPr sz="2200"/>
            </a:lvl5pPr>
            <a:lvl6pPr marL="2514505" indent="0">
              <a:buNone/>
              <a:defRPr sz="2200"/>
            </a:lvl6pPr>
            <a:lvl7pPr marL="3017405" indent="0">
              <a:buNone/>
              <a:defRPr sz="2200"/>
            </a:lvl7pPr>
            <a:lvl8pPr marL="3520307" indent="0">
              <a:buNone/>
              <a:defRPr sz="2200"/>
            </a:lvl8pPr>
            <a:lvl9pPr marL="4023209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6" y="2331721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02" indent="0">
              <a:buNone/>
              <a:defRPr sz="1540"/>
            </a:lvl2pPr>
            <a:lvl3pPr marL="1005802" indent="0">
              <a:buNone/>
              <a:defRPr sz="1321"/>
            </a:lvl3pPr>
            <a:lvl4pPr marL="1508703" indent="0">
              <a:buNone/>
              <a:defRPr sz="1100"/>
            </a:lvl4pPr>
            <a:lvl5pPr marL="2011605" indent="0">
              <a:buNone/>
              <a:defRPr sz="1100"/>
            </a:lvl5pPr>
            <a:lvl6pPr marL="2514505" indent="0">
              <a:buNone/>
              <a:defRPr sz="1100"/>
            </a:lvl6pPr>
            <a:lvl7pPr marL="3017405" indent="0">
              <a:buNone/>
              <a:defRPr sz="1100"/>
            </a:lvl7pPr>
            <a:lvl8pPr marL="3520307" indent="0">
              <a:buNone/>
              <a:defRPr sz="1100"/>
            </a:lvl8pPr>
            <a:lvl9pPr marL="40232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4"/>
            <a:ext cx="8675370" cy="1502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4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975D-92D5-4B14-85C6-52076C84F15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16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5802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50" indent="-251450" algn="l" defTabSz="1005802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52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253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153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54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5957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857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757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659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2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02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03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05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5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05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07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09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g"/><Relationship Id="rId3" Type="http://schemas.openxmlformats.org/officeDocument/2006/relationships/image" Target="../media/image26.png"/><Relationship Id="rId21" Type="http://schemas.openxmlformats.org/officeDocument/2006/relationships/image" Target="../media/image45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5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jpg"/><Relationship Id="rId20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microsoft.com/office/2007/relationships/hdphoto" Target="../media/hdphoto4.wdp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23" Type="http://schemas.openxmlformats.org/officeDocument/2006/relationships/image" Target="../media/image46.pn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microsoft.com/office/2007/relationships/hdphoto" Target="../media/hdphoto3.wdp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8.jpg"/><Relationship Id="rId7" Type="http://schemas.microsoft.com/office/2007/relationships/hdphoto" Target="../media/hdphoto6.wdp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4.jpeg"/><Relationship Id="rId5" Type="http://schemas.microsoft.com/office/2007/relationships/hdphoto" Target="../media/hdphoto5.wdp"/><Relationship Id="rId10" Type="http://schemas.openxmlformats.org/officeDocument/2006/relationships/image" Target="../media/image53.jpeg"/><Relationship Id="rId4" Type="http://schemas.openxmlformats.org/officeDocument/2006/relationships/image" Target="../media/image49.png"/><Relationship Id="rId9" Type="http://schemas.openxmlformats.org/officeDocument/2006/relationships/image" Target="../media/image5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6.pn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gif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gif"/><Relationship Id="rId4" Type="http://schemas.openxmlformats.org/officeDocument/2006/relationships/image" Target="../media/image6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26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11" Type="http://schemas.openxmlformats.org/officeDocument/2006/relationships/image" Target="../media/image64.gif"/><Relationship Id="rId5" Type="http://schemas.openxmlformats.org/officeDocument/2006/relationships/image" Target="../media/image27.jpg"/><Relationship Id="rId10" Type="http://schemas.openxmlformats.org/officeDocument/2006/relationships/image" Target="../media/image68.jpeg"/><Relationship Id="rId4" Type="http://schemas.microsoft.com/office/2007/relationships/hdphoto" Target="../media/hdphoto3.wdp"/><Relationship Id="rId9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73.png"/><Relationship Id="rId3" Type="http://schemas.openxmlformats.org/officeDocument/2006/relationships/image" Target="../media/image26.png"/><Relationship Id="rId7" Type="http://schemas.openxmlformats.org/officeDocument/2006/relationships/image" Target="../media/image71.jpeg"/><Relationship Id="rId12" Type="http://schemas.openxmlformats.org/officeDocument/2006/relationships/image" Target="../media/image72.jpeg"/><Relationship Id="rId17" Type="http://schemas.openxmlformats.org/officeDocument/2006/relationships/image" Target="../media/image75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11" Type="http://schemas.microsoft.com/office/2007/relationships/hdphoto" Target="../media/hdphoto6.wdp"/><Relationship Id="rId5" Type="http://schemas.openxmlformats.org/officeDocument/2006/relationships/image" Target="../media/image69.jpg"/><Relationship Id="rId15" Type="http://schemas.openxmlformats.org/officeDocument/2006/relationships/image" Target="../media/image64.gif"/><Relationship Id="rId10" Type="http://schemas.openxmlformats.org/officeDocument/2006/relationships/image" Target="../media/image50.png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gif"/><Relationship Id="rId5" Type="http://schemas.openxmlformats.org/officeDocument/2006/relationships/image" Target="../media/image78.jp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g"/><Relationship Id="rId5" Type="http://schemas.openxmlformats.org/officeDocument/2006/relationships/image" Target="../media/image79.gif"/><Relationship Id="rId4" Type="http://schemas.openxmlformats.org/officeDocument/2006/relationships/image" Target="../media/image8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4.png"/><Relationship Id="rId7" Type="http://schemas.openxmlformats.org/officeDocument/2006/relationships/image" Target="../media/image8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85.png"/><Relationship Id="rId4" Type="http://schemas.microsoft.com/office/2007/relationships/hdphoto" Target="../media/hdphoto8.wdp"/><Relationship Id="rId9" Type="http://schemas.openxmlformats.org/officeDocument/2006/relationships/image" Target="../media/image8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png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9" y="1076806"/>
            <a:ext cx="11890518" cy="232538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4283"/>
            </a:avLst>
          </a:prstGeom>
          <a:blipFill dpi="0" rotWithShape="1">
            <a:blip r:embed="rId4"/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2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l="11056"/>
          <a:stretch/>
        </p:blipFill>
        <p:spPr>
          <a:xfrm>
            <a:off x="330401" y="385625"/>
            <a:ext cx="9403075" cy="322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0" y="3713442"/>
            <a:ext cx="9403076" cy="3616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r="5193"/>
          <a:stretch/>
        </p:blipFill>
        <p:spPr>
          <a:xfrm flipH="1">
            <a:off x="4970585" y="-24732"/>
            <a:ext cx="5119953" cy="7797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r="5193"/>
          <a:stretch/>
        </p:blipFill>
        <p:spPr>
          <a:xfrm>
            <a:off x="0" y="0"/>
            <a:ext cx="5002722" cy="77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485E-6 -1.96078E-7 L -0.3308 -0.00306 " pathEditMode="relative" rAng="0" ptsTypes="AA">
                                      <p:cBhvr>
                                        <p:cTn id="6" dur="5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0" y="-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4545E-7 -3.98693E-6 L -0.50158 -0.0069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79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4545E-7 0.00531 L 0.50663 -0.0016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ame 29"/>
          <p:cNvSpPr/>
          <p:nvPr/>
        </p:nvSpPr>
        <p:spPr>
          <a:xfrm>
            <a:off x="0" y="-72785"/>
            <a:ext cx="10058400" cy="7950943"/>
          </a:xfrm>
          <a:prstGeom prst="frame">
            <a:avLst>
              <a:gd name="adj1" fmla="val 5747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7208" y="35918"/>
            <a:ext cx="8799411" cy="7733539"/>
            <a:chOff x="847208" y="35918"/>
            <a:chExt cx="8799411" cy="773353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67" b="95313" l="20992" r="744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4" r="24605" b="-313"/>
            <a:stretch/>
          </p:blipFill>
          <p:spPr>
            <a:xfrm>
              <a:off x="847208" y="35918"/>
              <a:ext cx="8799411" cy="773353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509" y="5958361"/>
              <a:ext cx="977526" cy="1118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44" t="13307" r="2854" b="68756"/>
            <a:stretch/>
          </p:blipFill>
          <p:spPr>
            <a:xfrm>
              <a:off x="4002704" y="5602547"/>
              <a:ext cx="1202486" cy="7851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3" t="75391" r="52443" b="8216"/>
            <a:stretch/>
          </p:blipFill>
          <p:spPr>
            <a:xfrm>
              <a:off x="1032032" y="347413"/>
              <a:ext cx="1094385" cy="8861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" t="76161" r="50139" b="6472"/>
            <a:stretch/>
          </p:blipFill>
          <p:spPr>
            <a:xfrm>
              <a:off x="3821358" y="4045312"/>
              <a:ext cx="1853403" cy="10079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" t="60317" r="50634" b="25957"/>
            <a:stretch/>
          </p:blipFill>
          <p:spPr>
            <a:xfrm>
              <a:off x="1205899" y="1419132"/>
              <a:ext cx="1645500" cy="1026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36" t="63282" r="2286" b="23871"/>
            <a:stretch/>
          </p:blipFill>
          <p:spPr>
            <a:xfrm>
              <a:off x="1877681" y="2631457"/>
              <a:ext cx="1478729" cy="11368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07" r="4258" b="59389"/>
            <a:stretch/>
          </p:blipFill>
          <p:spPr>
            <a:xfrm>
              <a:off x="2716841" y="5053279"/>
              <a:ext cx="1348534" cy="918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5" t="15327" r="2145" b="71335"/>
            <a:stretch/>
          </p:blipFill>
          <p:spPr>
            <a:xfrm>
              <a:off x="2049310" y="3696587"/>
              <a:ext cx="1647092" cy="9846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2" t="29367" r="50990" b="56863"/>
            <a:stretch/>
          </p:blipFill>
          <p:spPr>
            <a:xfrm flipH="1">
              <a:off x="3472483" y="1785945"/>
              <a:ext cx="1507707" cy="9789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1" name="Group 40"/>
            <p:cNvGrpSpPr/>
            <p:nvPr/>
          </p:nvGrpSpPr>
          <p:grpSpPr>
            <a:xfrm>
              <a:off x="3385931" y="3252689"/>
              <a:ext cx="1174337" cy="1035978"/>
              <a:chOff x="2960408" y="45914"/>
              <a:chExt cx="4457474" cy="3364943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379" r="-1955" b="42328"/>
              <a:stretch/>
            </p:blipFill>
            <p:spPr>
              <a:xfrm>
                <a:off x="2960408" y="45914"/>
                <a:ext cx="4457474" cy="336494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47" t="93792" r="54691"/>
              <a:stretch/>
            </p:blipFill>
            <p:spPr>
              <a:xfrm>
                <a:off x="5500914" y="45914"/>
                <a:ext cx="1694676" cy="48246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090" y="2419696"/>
              <a:ext cx="1592521" cy="9822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572" y="2669234"/>
              <a:ext cx="1585384" cy="8310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30"/>
            <a:stretch/>
          </p:blipFill>
          <p:spPr>
            <a:xfrm>
              <a:off x="4649403" y="3307350"/>
              <a:ext cx="1196336" cy="975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418" y="2071538"/>
              <a:ext cx="1886172" cy="8392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" t="4813" b="59893"/>
            <a:stretch/>
          </p:blipFill>
          <p:spPr>
            <a:xfrm>
              <a:off x="7712187" y="4075655"/>
              <a:ext cx="1279405" cy="756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482" y="5171667"/>
              <a:ext cx="1548602" cy="9202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835" y="3170667"/>
              <a:ext cx="1044497" cy="7320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3" t="56497" r="52424" b="24528"/>
            <a:stretch/>
          </p:blipFill>
          <p:spPr>
            <a:xfrm>
              <a:off x="5763897" y="3846640"/>
              <a:ext cx="1161633" cy="14322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Rectangle 25"/>
            <p:cNvSpPr/>
            <p:nvPr/>
          </p:nvSpPr>
          <p:spPr>
            <a:xfrm>
              <a:off x="5660570" y="406860"/>
              <a:ext cx="2902859" cy="1389288"/>
            </a:xfrm>
            <a:prstGeom prst="rect">
              <a:avLst/>
            </a:prstGeom>
            <a:blipFill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17603" b="91386" l="7937" r="94709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9251" t="-27500" r="-6577" b="-125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H:\STORE\A-INFORMATION\562293_452133994800035_100000103152619_96388089_2038469741_n (1).jpg"/>
            <p:cNvPicPr>
              <a:picLocks noChangeAspect="1" noChangeArrowheads="1"/>
            </p:cNvPicPr>
            <p:nvPr/>
          </p:nvPicPr>
          <p:blipFill rotWithShape="1">
            <a:blip r:embed="rId25"/>
            <a:srcRect l="-6448" t="25623" r="1"/>
            <a:stretch/>
          </p:blipFill>
          <p:spPr bwMode="auto">
            <a:xfrm>
              <a:off x="2438400" y="827313"/>
              <a:ext cx="1419310" cy="11788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596972" y="6576068"/>
            <a:ext cx="8411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রানির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4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411" y="6518462"/>
            <a:ext cx="8571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জুড়ায়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2377" y="447888"/>
            <a:ext cx="9255470" cy="5928680"/>
            <a:chOff x="412377" y="447888"/>
            <a:chExt cx="9255470" cy="5928680"/>
          </a:xfrm>
        </p:grpSpPr>
        <p:grpSp>
          <p:nvGrpSpPr>
            <p:cNvPr id="40" name="Group 39"/>
            <p:cNvGrpSpPr/>
            <p:nvPr/>
          </p:nvGrpSpPr>
          <p:grpSpPr>
            <a:xfrm>
              <a:off x="412377" y="549467"/>
              <a:ext cx="9111372" cy="5827101"/>
              <a:chOff x="844172" y="710109"/>
              <a:chExt cx="9015983" cy="539583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44172" y="717634"/>
                <a:ext cx="4927782" cy="5388308"/>
                <a:chOff x="4278149" y="333829"/>
                <a:chExt cx="5729428" cy="6223968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477" t="15373" r="3534" b="4444"/>
                <a:stretch/>
              </p:blipFill>
              <p:spPr>
                <a:xfrm>
                  <a:off x="4412342" y="333829"/>
                  <a:ext cx="5471887" cy="4746172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186" b="100000" l="1091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48"/>
                <a:stretch/>
              </p:blipFill>
              <p:spPr>
                <a:xfrm>
                  <a:off x="4278149" y="1477795"/>
                  <a:ext cx="3643085" cy="2908522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40303" b="71061" l="3441" r="7290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30" t="38945" r="31432" b="28962"/>
                <a:stretch/>
              </p:blipFill>
              <p:spPr>
                <a:xfrm>
                  <a:off x="6099689" y="1541298"/>
                  <a:ext cx="3907888" cy="258355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0011"/>
                <a:stretch/>
              </p:blipFill>
              <p:spPr>
                <a:xfrm>
                  <a:off x="4460667" y="5029685"/>
                  <a:ext cx="5386086" cy="1528112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5661358" y="710109"/>
                <a:ext cx="4198797" cy="5395832"/>
                <a:chOff x="5655627" y="1931808"/>
                <a:chExt cx="4431812" cy="5881477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82" t="-1" r="6365" b="11713"/>
                <a:stretch/>
              </p:blipFill>
              <p:spPr>
                <a:xfrm>
                  <a:off x="5655627" y="1931808"/>
                  <a:ext cx="4354600" cy="3454599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63" t="78133" r="52783" b="2259"/>
                <a:stretch/>
              </p:blipFill>
              <p:spPr>
                <a:xfrm>
                  <a:off x="5680119" y="3681777"/>
                  <a:ext cx="4407320" cy="413150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690" y="447888"/>
              <a:ext cx="2455157" cy="20801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3413513" y="5238957"/>
              <a:ext cx="1890466" cy="1108761"/>
            </a:xfrm>
            <a:prstGeom prst="rect">
              <a:avLst/>
            </a:prstGeom>
            <a:blipFill>
              <a:blip r:embed="rId12"/>
              <a:srcRect/>
              <a:stretch>
                <a:fillRect r="-99408" b="-13678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510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355" y="5330371"/>
            <a:ext cx="8685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বনেতে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1" y="834007"/>
            <a:ext cx="6206044" cy="427747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55636" y="1577245"/>
            <a:ext cx="8500847" cy="2528981"/>
            <a:chOff x="-1176972" y="1040184"/>
            <a:chExt cx="14955532" cy="48291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060" y="1040184"/>
              <a:ext cx="8572500" cy="48291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6972" y="1055951"/>
              <a:ext cx="6386369" cy="479764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73" y="2727558"/>
            <a:ext cx="919288" cy="12286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53" y="4097970"/>
            <a:ext cx="2674889" cy="9637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67" y="2972744"/>
            <a:ext cx="1857375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61" y="3918673"/>
            <a:ext cx="18573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7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4773" y="6208256"/>
            <a:ext cx="7103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গগনে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24663" y="547695"/>
            <a:ext cx="7289032" cy="5386940"/>
            <a:chOff x="3235533" y="71764"/>
            <a:chExt cx="8275149" cy="63142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" t="12591" r="51384" b="68546"/>
            <a:stretch/>
          </p:blipFill>
          <p:spPr>
            <a:xfrm>
              <a:off x="3235533" y="71764"/>
              <a:ext cx="5219482" cy="23842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" r="9937"/>
            <a:stretch/>
          </p:blipFill>
          <p:spPr>
            <a:xfrm>
              <a:off x="3235533" y="2131404"/>
              <a:ext cx="5219482" cy="40885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34" t="4169" r="5691"/>
            <a:stretch/>
          </p:blipFill>
          <p:spPr>
            <a:xfrm>
              <a:off x="8128000" y="71764"/>
              <a:ext cx="3382682" cy="63142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067417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926447" y="4130591"/>
            <a:ext cx="2750041" cy="2737916"/>
            <a:chOff x="529774" y="5053306"/>
            <a:chExt cx="1736638" cy="242150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67" b="95313" l="20992" r="744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4" r="24605" b="-313"/>
            <a:stretch/>
          </p:blipFill>
          <p:spPr>
            <a:xfrm>
              <a:off x="529774" y="5053306"/>
              <a:ext cx="1736638" cy="24215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8" t="27672" r="62857" b="13915"/>
            <a:stretch/>
          </p:blipFill>
          <p:spPr>
            <a:xfrm>
              <a:off x="725714" y="5831428"/>
              <a:ext cx="1045029" cy="10394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3256" y="3500417"/>
            <a:ext cx="7026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আঁখি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জুড়ালো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2657" y="670620"/>
            <a:ext cx="8793084" cy="2708710"/>
            <a:chOff x="646853" y="824459"/>
            <a:chExt cx="8807862" cy="2438399"/>
          </a:xfrm>
        </p:grpSpPr>
        <p:grpSp>
          <p:nvGrpSpPr>
            <p:cNvPr id="8" name="Group 7"/>
            <p:cNvGrpSpPr/>
            <p:nvPr/>
          </p:nvGrpSpPr>
          <p:grpSpPr>
            <a:xfrm>
              <a:off x="646853" y="824459"/>
              <a:ext cx="5924119" cy="2358452"/>
              <a:chOff x="972155" y="900986"/>
              <a:chExt cx="9601548" cy="305812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920" t="16497" r="4826" b="67344"/>
              <a:stretch/>
            </p:blipFill>
            <p:spPr>
              <a:xfrm>
                <a:off x="6530045" y="1033279"/>
                <a:ext cx="4043658" cy="274921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" t="55687" r="57481" b="29993"/>
              <a:stretch/>
            </p:blipFill>
            <p:spPr>
              <a:xfrm>
                <a:off x="972155" y="1058999"/>
                <a:ext cx="4131462" cy="280319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7" t="19283" r="2859" b="15673"/>
              <a:stretch/>
            </p:blipFill>
            <p:spPr>
              <a:xfrm>
                <a:off x="4420414" y="900986"/>
                <a:ext cx="3361432" cy="30581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6427445" y="842388"/>
              <a:ext cx="3027270" cy="2420470"/>
              <a:chOff x="3235533" y="71764"/>
              <a:chExt cx="8275149" cy="631422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1" t="12591" r="51384" b="68546"/>
              <a:stretch/>
            </p:blipFill>
            <p:spPr>
              <a:xfrm>
                <a:off x="3235533" y="71764"/>
                <a:ext cx="5219482" cy="238428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90" r="9937"/>
              <a:stretch/>
            </p:blipFill>
            <p:spPr>
              <a:xfrm>
                <a:off x="3235533" y="2131404"/>
                <a:ext cx="5219482" cy="408859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334" t="4169" r="5691"/>
              <a:stretch/>
            </p:blipFill>
            <p:spPr>
              <a:xfrm>
                <a:off x="8128000" y="71764"/>
                <a:ext cx="3382682" cy="631422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57155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1744" y="6283322"/>
            <a:ext cx="7141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আলোতে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মুদব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01161" y="113555"/>
            <a:ext cx="7945491" cy="6345256"/>
            <a:chOff x="1389847" y="-263816"/>
            <a:chExt cx="7945491" cy="634525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67" b="95313" l="20992" r="744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4" r="24605" b="-313"/>
            <a:stretch/>
          </p:blipFill>
          <p:spPr>
            <a:xfrm>
              <a:off x="1389847" y="-263816"/>
              <a:ext cx="7945491" cy="6345256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2380343" y="1922778"/>
              <a:ext cx="5744325" cy="3215279"/>
              <a:chOff x="1334434" y="586924"/>
              <a:chExt cx="6691965" cy="398507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334434" y="586924"/>
                <a:ext cx="6691965" cy="3985076"/>
                <a:chOff x="1567549" y="1161376"/>
                <a:chExt cx="5843583" cy="3593191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9760" y="1263239"/>
                  <a:ext cx="5751372" cy="3491328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25" t="18671" r="1684" b="2039"/>
                <a:stretch/>
              </p:blipFill>
              <p:spPr>
                <a:xfrm>
                  <a:off x="1567549" y="1161376"/>
                  <a:ext cx="1665214" cy="2322254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77" t="15373" r="3534" b="4444"/>
              <a:stretch/>
            </p:blipFill>
            <p:spPr>
              <a:xfrm>
                <a:off x="3036002" y="586924"/>
                <a:ext cx="1221405" cy="163376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186" b="100000" l="109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48"/>
              <a:stretch/>
            </p:blipFill>
            <p:spPr>
              <a:xfrm>
                <a:off x="3036002" y="1165837"/>
                <a:ext cx="908518" cy="89549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0303" b="71061" l="3441" r="729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30" t="38945" r="31432" b="28962"/>
              <a:stretch/>
            </p:blipFill>
            <p:spPr>
              <a:xfrm>
                <a:off x="3344716" y="1175657"/>
                <a:ext cx="918873" cy="98221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3" t="78307" r="52783" b="2259"/>
              <a:stretch/>
            </p:blipFill>
            <p:spPr>
              <a:xfrm>
                <a:off x="2992643" y="2013554"/>
                <a:ext cx="990466" cy="7476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35000" b="59375" l="1667" r="493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8" t="34955" r="50676" b="39201"/>
              <a:stretch/>
            </p:blipFill>
            <p:spPr>
              <a:xfrm flipH="1">
                <a:off x="3050509" y="2157871"/>
                <a:ext cx="656094" cy="61690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334" t="4169" r="5691"/>
              <a:stretch/>
            </p:blipFill>
            <p:spPr>
              <a:xfrm>
                <a:off x="4018485" y="612811"/>
                <a:ext cx="684462" cy="12794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7829" y="1310294"/>
                <a:ext cx="512614" cy="9974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66"/>
              <a:stretch/>
            </p:blipFill>
            <p:spPr>
              <a:xfrm>
                <a:off x="6937829" y="706553"/>
                <a:ext cx="1074049" cy="16302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2836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4180" y="6268700"/>
            <a:ext cx="3845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89657" y="686112"/>
            <a:ext cx="3400612" cy="1908098"/>
            <a:chOff x="2946400" y="381422"/>
            <a:chExt cx="3400612" cy="190809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400" y="381422"/>
              <a:ext cx="3400612" cy="19080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3432394" y="1156177"/>
              <a:ext cx="25090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Down Arrow 27"/>
          <p:cNvSpPr/>
          <p:nvPr/>
        </p:nvSpPr>
        <p:spPr>
          <a:xfrm>
            <a:off x="4868944" y="2850209"/>
            <a:ext cx="450796" cy="2779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7" y="3406101"/>
            <a:ext cx="3326070" cy="20745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85"/>
          <a:stretch/>
        </p:blipFill>
        <p:spPr>
          <a:xfrm>
            <a:off x="6045527" y="3455722"/>
            <a:ext cx="3170974" cy="20043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06" y="672527"/>
            <a:ext cx="1428129" cy="1454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Rectangle 33"/>
          <p:cNvSpPr/>
          <p:nvPr/>
        </p:nvSpPr>
        <p:spPr>
          <a:xfrm>
            <a:off x="7852231" y="2268828"/>
            <a:ext cx="1615366" cy="3988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8" y="3034164"/>
            <a:ext cx="3389555" cy="238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72969" r="51904" b="10135"/>
          <a:stretch/>
        </p:blipFill>
        <p:spPr>
          <a:xfrm>
            <a:off x="593072" y="3033195"/>
            <a:ext cx="3477195" cy="236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Down Arrow 13"/>
          <p:cNvSpPr/>
          <p:nvPr/>
        </p:nvSpPr>
        <p:spPr>
          <a:xfrm>
            <a:off x="4614690" y="2707348"/>
            <a:ext cx="555811" cy="2758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63680" y="5731209"/>
            <a:ext cx="70342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প্রেমের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04" y="541901"/>
            <a:ext cx="1428129" cy="1454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7761987" y="2224354"/>
            <a:ext cx="1792694" cy="399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15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84615" y="641250"/>
            <a:ext cx="3203271" cy="1837779"/>
            <a:chOff x="3124958" y="554166"/>
            <a:chExt cx="2627086" cy="15119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9" t="8704" r="3896" b="12095"/>
            <a:stretch/>
          </p:blipFill>
          <p:spPr>
            <a:xfrm>
              <a:off x="3124958" y="554166"/>
              <a:ext cx="2627086" cy="151193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50619" y="841829"/>
              <a:ext cx="1732467" cy="481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3200" b="1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93072" y="5449460"/>
            <a:ext cx="11560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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2309429"/>
              </p:ext>
            </p:extLst>
          </p:nvPr>
        </p:nvGraphicFramePr>
        <p:xfrm>
          <a:off x="822468" y="2859726"/>
          <a:ext cx="8217623" cy="399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798253" y="573743"/>
            <a:ext cx="6387797" cy="2071488"/>
            <a:chOff x="1449917" y="573743"/>
            <a:chExt cx="6387797" cy="20714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29" t="38961" r="7078" b="22402"/>
            <a:stretch/>
          </p:blipFill>
          <p:spPr>
            <a:xfrm>
              <a:off x="4557149" y="573743"/>
              <a:ext cx="3280565" cy="20714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917" y="573743"/>
              <a:ext cx="3107232" cy="2071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52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9986F3-108A-44AE-88B3-5AF94A1DD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D9986F3-108A-44AE-88B3-5AF94A1DD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ADD98-87D3-4971-84C6-BDB345519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867ADD98-87D3-4971-84C6-BDB345519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063084-7D6E-4C2E-87A5-AD6BF0483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26063084-7D6E-4C2E-87A5-AD6BF0483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D02867-FEF1-49B8-B3E9-87296E4FB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6DD02867-FEF1-49B8-B3E9-87296E4FB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F2E400-4EA5-45EF-8FB7-77FF59153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AAF2E400-4EA5-45EF-8FB7-77FF59153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7AC375-A26D-4201-9E5F-E5BAA5253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8C7AC375-A26D-4201-9E5F-E5BAA5253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3AD33E-6949-4399-9AA8-86EB8E9E3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743AD33E-6949-4399-9AA8-86EB8E9E3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1C3AB-C96A-4697-B2B3-C9C976BD2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EC81C3AB-C96A-4697-B2B3-C9C976BD2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4189" y="621058"/>
            <a:ext cx="7710019" cy="5009854"/>
            <a:chOff x="1025935" y="524101"/>
            <a:chExt cx="7710019" cy="5009854"/>
          </a:xfrm>
        </p:grpSpPr>
        <p:sp>
          <p:nvSpPr>
            <p:cNvPr id="5" name="TextBox 4"/>
            <p:cNvSpPr txBox="1"/>
            <p:nvPr/>
          </p:nvSpPr>
          <p:spPr>
            <a:xfrm>
              <a:off x="1025935" y="524101"/>
              <a:ext cx="7710019" cy="127566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prstTxWarp prst="textDeflateBottom">
                <a:avLst/>
              </a:prstTxWarp>
              <a:spAutoFit/>
            </a:bodyPr>
            <a:lstStyle/>
            <a:p>
              <a:r>
                <a:rPr lang="en-US" sz="4800" u="sng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u="sng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u="sng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025935" y="1799770"/>
              <a:ext cx="7710019" cy="3734185"/>
              <a:chOff x="-1783903" y="592881"/>
              <a:chExt cx="10900439" cy="411175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-263344" y="4124214"/>
                <a:ext cx="2559928" cy="580426"/>
                <a:chOff x="6594033" y="4495614"/>
                <a:chExt cx="4037016" cy="1110833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33333" l="10000" r="9785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09771">
                  <a:off x="6594033" y="4633582"/>
                  <a:ext cx="1977241" cy="74245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33333" l="10000" r="9785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75063">
                  <a:off x="7438244" y="4495614"/>
                  <a:ext cx="3192805" cy="111083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2189" y="592881"/>
                <a:ext cx="6364347" cy="379739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" t="15456" r="49576" b="57093"/>
              <a:stretch/>
            </p:blipFill>
            <p:spPr>
              <a:xfrm>
                <a:off x="-1783903" y="592881"/>
                <a:ext cx="4536092" cy="379739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34" t="60669" r="54723" b="13743"/>
              <a:stretch/>
            </p:blipFill>
            <p:spPr>
              <a:xfrm rot="20650025">
                <a:off x="3824039" y="2691580"/>
                <a:ext cx="1612507" cy="10528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3" name="Rectangle 12"/>
          <p:cNvSpPr/>
          <p:nvPr/>
        </p:nvSpPr>
        <p:spPr>
          <a:xfrm>
            <a:off x="1605502" y="5962438"/>
            <a:ext cx="7278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স্বদেশপ্রেমূলক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তাৎপর্যপূর্ণ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ব্যখ্যা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17079">
              <a:srgbClr val="BDDA31"/>
            </a:gs>
            <a:gs pos="5000">
              <a:srgbClr val="FF0000"/>
            </a:gs>
            <a:gs pos="52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94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13259" r="41843" b="64334"/>
          <a:stretch/>
        </p:blipFill>
        <p:spPr>
          <a:xfrm>
            <a:off x="710262" y="1219200"/>
            <a:ext cx="3106995" cy="2902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4889" y="506756"/>
            <a:ext cx="205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262" y="4310206"/>
            <a:ext cx="52597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শাহজালা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01924283891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‍sjalal3336@gmail.com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6278" y="3867851"/>
            <a:ext cx="24192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৬ষ্ঠ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262" y="6314237"/>
            <a:ext cx="815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চান্দপুর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।,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/>
          <a:srcRect l="33354" t="12139" r="31829" b="7401"/>
          <a:stretch/>
        </p:blipFill>
        <p:spPr bwMode="auto">
          <a:xfrm>
            <a:off x="6340380" y="1415101"/>
            <a:ext cx="1952172" cy="219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7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4283"/>
            </a:avLst>
          </a:prstGeom>
          <a:blipFill dpi="0" rotWithShape="1">
            <a:blip r:embed="rId2"/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2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6" y="332358"/>
            <a:ext cx="9381428" cy="7093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2512" y="2895187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4" y="332358"/>
            <a:ext cx="9381428" cy="70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25088" y="1270001"/>
            <a:ext cx="7808224" cy="4343400"/>
            <a:chOff x="1157976" y="0"/>
            <a:chExt cx="12319486" cy="73046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985" y="4538663"/>
              <a:ext cx="4034208" cy="26794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882" y="4053722"/>
              <a:ext cx="4326800" cy="3164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969" y="84835"/>
              <a:ext cx="4344625" cy="31083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2" t="45165"/>
            <a:stretch/>
          </p:blipFill>
          <p:spPr>
            <a:xfrm>
              <a:off x="12157912" y="4769335"/>
              <a:ext cx="1319550" cy="13576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976" y="0"/>
              <a:ext cx="7888908" cy="46272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556" y="4508241"/>
              <a:ext cx="3702501" cy="27964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752" y="1770872"/>
              <a:ext cx="4290929" cy="22828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6" b="8585"/>
            <a:stretch/>
          </p:blipFill>
          <p:spPr>
            <a:xfrm>
              <a:off x="11759059" y="6336572"/>
              <a:ext cx="1334681" cy="7786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2135079" y="5729682"/>
            <a:ext cx="4915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5699" y="446224"/>
            <a:ext cx="4437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460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3352" y="361321"/>
            <a:ext cx="4254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15256" y="1435579"/>
            <a:ext cx="6607924" cy="5330982"/>
            <a:chOff x="1548524" y="1216122"/>
            <a:chExt cx="7119988" cy="6012593"/>
          </a:xfrm>
        </p:grpSpPr>
        <p:grpSp>
          <p:nvGrpSpPr>
            <p:cNvPr id="10" name="Group 9"/>
            <p:cNvGrpSpPr/>
            <p:nvPr/>
          </p:nvGrpSpPr>
          <p:grpSpPr>
            <a:xfrm>
              <a:off x="1548524" y="2344325"/>
              <a:ext cx="7119988" cy="4884390"/>
              <a:chOff x="1516358" y="1966251"/>
              <a:chExt cx="7119988" cy="525325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516358" y="1966251"/>
                <a:ext cx="7119988" cy="5253253"/>
                <a:chOff x="1157976" y="0"/>
                <a:chExt cx="7994799" cy="721810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7745" y="4538662"/>
                  <a:ext cx="7789139" cy="2679438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7976" y="0"/>
                  <a:ext cx="7994799" cy="4627265"/>
                </a:xfrm>
                <a:prstGeom prst="rect">
                  <a:avLst/>
                </a:prstGeom>
              </p:spPr>
            </p:pic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583" b="90000" l="9964" r="830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0179" y="5651836"/>
                <a:ext cx="1559197" cy="134768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1676" y="1216122"/>
              <a:ext cx="6952532" cy="125546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prstTxWarp prst="textDeflateBottom">
                <a:avLst/>
              </a:prstTxWarp>
              <a:spAutoFit/>
            </a:bodyPr>
            <a:lstStyle/>
            <a:p>
              <a:r>
                <a:rPr lang="en-US" sz="4800" b="1" u="sng" dirty="0" err="1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জন্মভূমি</a:t>
              </a:r>
              <a:endParaRPr lang="en-US" sz="4800" b="1" u="sng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975983" y="616457"/>
            <a:ext cx="2193519" cy="584775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u="sng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u="sng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5229" y="1458135"/>
            <a:ext cx="3648756" cy="461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endParaRPr lang="en-US" sz="2400" b="1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Arc 32"/>
          <p:cNvSpPr/>
          <p:nvPr/>
        </p:nvSpPr>
        <p:spPr>
          <a:xfrm>
            <a:off x="-1949370" y="1725522"/>
            <a:ext cx="5085402" cy="5121449"/>
          </a:xfrm>
          <a:prstGeom prst="arc">
            <a:avLst>
              <a:gd name="adj1" fmla="val 15998554"/>
              <a:gd name="adj2" fmla="val 5589084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405850" y="2539602"/>
            <a:ext cx="580571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73140" y="2520667"/>
            <a:ext cx="3392275" cy="95410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 পরিচিতি বলতে পারবে ।</a:t>
            </a:r>
          </a:p>
          <a:p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0867" y="3727702"/>
            <a:ext cx="512804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শব্দগুলোর অর্থ বলতে পারবে।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04361" y="4961249"/>
            <a:ext cx="4573688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কবিতাটি শুদ্ধভাবে আবৃত্তি করতে পারবে।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55246" y="6094441"/>
            <a:ext cx="6341085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স্বদেশপ্রেমূলক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তাৎপর্যপূর্ণ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ব্যখ্যা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3000000">
            <a:off x="307487" y="2418226"/>
            <a:ext cx="597035" cy="4100286"/>
            <a:chOff x="878683" y="2561942"/>
            <a:chExt cx="597035" cy="4100286"/>
          </a:xfrm>
        </p:grpSpPr>
        <p:grpSp>
          <p:nvGrpSpPr>
            <p:cNvPr id="40" name="Group 39"/>
            <p:cNvGrpSpPr/>
            <p:nvPr/>
          </p:nvGrpSpPr>
          <p:grpSpPr>
            <a:xfrm>
              <a:off x="986701" y="2561942"/>
              <a:ext cx="381000" cy="4100286"/>
              <a:chOff x="1605280" y="2823199"/>
              <a:chExt cx="381000" cy="4100286"/>
            </a:xfrm>
          </p:grpSpPr>
          <p:sp>
            <p:nvSpPr>
              <p:cNvPr id="42" name="Isosceles Triangle 41"/>
              <p:cNvSpPr/>
              <p:nvPr/>
            </p:nvSpPr>
            <p:spPr>
              <a:xfrm>
                <a:off x="1605280" y="2823199"/>
                <a:ext cx="381000" cy="205740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flipV="1">
                <a:off x="1605280" y="4866085"/>
                <a:ext cx="381000" cy="205740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878683" y="4360520"/>
              <a:ext cx="597035" cy="618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2820561" y="3687281"/>
            <a:ext cx="580571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79653" y="4890861"/>
            <a:ext cx="580571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914974" y="5970735"/>
            <a:ext cx="580571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  <p:bldP spid="38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990" y="740220"/>
            <a:ext cx="1905000" cy="990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346075" algn="l"/>
                <a:tab pos="858838" algn="l"/>
              </a:tabLst>
            </a:pP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১৯৪১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খ্রি ৭ই আগষ্ট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37390" y="664020"/>
            <a:ext cx="2286000" cy="762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১৮৬১ খ্রিঃ ৭ই মে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559" y="5600490"/>
            <a:ext cx="2362200" cy="1524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১৯১৩ খ্রি: গীতাঞ্জলী কাব্য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3590" y="5540820"/>
            <a:ext cx="2209800" cy="1295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 কথা,একরাত্রি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8938821">
            <a:off x="5609937" y="1821604"/>
            <a:ext cx="1938394" cy="985044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2226309">
            <a:off x="5829145" y="4767604"/>
            <a:ext cx="1556508" cy="985044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ছোটগল্প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3500234" flipV="1">
            <a:off x="2323573" y="2087526"/>
            <a:ext cx="2048949" cy="910065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1294654">
            <a:off x="6302260" y="3125133"/>
            <a:ext cx="1556508" cy="985044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8455748" flipV="1">
            <a:off x="2996334" y="5108940"/>
            <a:ext cx="1664488" cy="761082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নোবেল পুরস্কার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2409943" y="3551646"/>
            <a:ext cx="1565147" cy="566752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বিখ্যাত কাব্যগ্রন্থ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4180724" y="1599110"/>
            <a:ext cx="1411976" cy="985044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84590" y="664020"/>
            <a:ext cx="2362200" cy="685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কলকাতার জোড়াসাঁকোতে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6590" y="2873820"/>
            <a:ext cx="1524000" cy="2133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বনফুল,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সোনারতরী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খেয়া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75590" y="2797620"/>
            <a:ext cx="1447800" cy="1905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বৌঠাকুরাণীর হাট,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নৌকাডুবি, ঘরে বাইরে ইত্যাদি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36990" y="2797620"/>
            <a:ext cx="2345420" cy="2585526"/>
            <a:chOff x="3936990" y="2797620"/>
            <a:chExt cx="2345420" cy="2585526"/>
          </a:xfrm>
        </p:grpSpPr>
        <p:pic>
          <p:nvPicPr>
            <p:cNvPr id="3" name="Picture 2" descr="rabindranath.jpg"/>
            <p:cNvPicPr>
              <a:picLocks noChangeAspect="1"/>
            </p:cNvPicPr>
            <p:nvPr/>
          </p:nvPicPr>
          <p:blipFill>
            <a:blip r:embed="rId3" cstate="email"/>
            <a:srcRect l="10583" t="-4444" r="4762" b="13332"/>
            <a:stretch>
              <a:fillRect/>
            </a:stretch>
          </p:blipFill>
          <p:spPr>
            <a:xfrm>
              <a:off x="3936990" y="2797620"/>
              <a:ext cx="2345420" cy="229170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2" name="Rectangle 1"/>
            <p:cNvSpPr/>
            <p:nvPr/>
          </p:nvSpPr>
          <p:spPr>
            <a:xfrm>
              <a:off x="4452882" y="4983036"/>
              <a:ext cx="14157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রবিন্দ্রনাথ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ঠাকুর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7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Baby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827" y="1100844"/>
            <a:ext cx="1981200" cy="1516735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pic>
        <p:nvPicPr>
          <p:cNvPr id="5" name="Picture 4" descr="_45451277_mortaz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341" y="5934396"/>
            <a:ext cx="1981200" cy="1390340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725227" y="1260798"/>
            <a:ext cx="1143000" cy="4423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7627" y="3241998"/>
            <a:ext cx="1143000" cy="4423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বন্ধ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1427" y="6668737"/>
            <a:ext cx="1295400" cy="4423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Documents and Settings\haider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2827" y="2807790"/>
            <a:ext cx="1981200" cy="1453538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867227" y="1245980"/>
            <a:ext cx="13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জনম=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3427" y="3205094"/>
            <a:ext cx="1215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মুদব=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3427" y="6692465"/>
            <a:ext cx="1428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সার্থক=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192476" y="388153"/>
            <a:ext cx="1208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শব্দার্থ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2526" y="5010962"/>
            <a:ext cx="1930398" cy="647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58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Content Placeholder 3" descr="300px-Eye_ir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91856" y="4425933"/>
            <a:ext cx="1981200" cy="122012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935770" y="4691070"/>
            <a:ext cx="108485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চোখ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101" y="5966426"/>
            <a:ext cx="6816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9553" y="656597"/>
            <a:ext cx="7885838" cy="4631286"/>
            <a:chOff x="1129553" y="656597"/>
            <a:chExt cx="7885838" cy="4631286"/>
          </a:xfrm>
        </p:grpSpPr>
        <p:grpSp>
          <p:nvGrpSpPr>
            <p:cNvPr id="13" name="Group 12"/>
            <p:cNvGrpSpPr/>
            <p:nvPr/>
          </p:nvGrpSpPr>
          <p:grpSpPr>
            <a:xfrm>
              <a:off x="5013236" y="656597"/>
              <a:ext cx="4002155" cy="4616772"/>
              <a:chOff x="799966" y="665683"/>
              <a:chExt cx="4002155" cy="461677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5" t="18671" r="1684" b="2039"/>
              <a:stretch/>
            </p:blipFill>
            <p:spPr>
              <a:xfrm>
                <a:off x="799966" y="665683"/>
                <a:ext cx="4002155" cy="46167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078" b="89844" l="9896" r="8997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3094" y="2703545"/>
                <a:ext cx="593070" cy="395380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3" t="56497" r="52424" b="24528"/>
            <a:stretch/>
          </p:blipFill>
          <p:spPr>
            <a:xfrm>
              <a:off x="1129553" y="682190"/>
              <a:ext cx="4069292" cy="46056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529774" y="5053306"/>
            <a:ext cx="1736638" cy="2421507"/>
            <a:chOff x="529774" y="5053306"/>
            <a:chExt cx="1736638" cy="24215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167" b="95313" l="20992" r="744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4" r="24605" b="-313"/>
            <a:stretch/>
          </p:blipFill>
          <p:spPr>
            <a:xfrm>
              <a:off x="529774" y="5053306"/>
              <a:ext cx="1736638" cy="24215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8" t="27672" r="62857" b="13915"/>
            <a:stretch/>
          </p:blipFill>
          <p:spPr>
            <a:xfrm>
              <a:off x="725714" y="5831428"/>
              <a:ext cx="1045029" cy="10394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228222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5739" y="0"/>
            <a:ext cx="8666922" cy="7601552"/>
            <a:chOff x="695739" y="0"/>
            <a:chExt cx="8666922" cy="76015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67" b="95313" l="20992" r="744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4" r="24605" b="-313"/>
            <a:stretch/>
          </p:blipFill>
          <p:spPr>
            <a:xfrm>
              <a:off x="695739" y="0"/>
              <a:ext cx="8666922" cy="760155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859" y="2394104"/>
              <a:ext cx="4271700" cy="2356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1216674" y="6231837"/>
            <a:ext cx="7249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ভালোবেসে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0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1882</TotalTime>
  <Words>298</Words>
  <Application>Microsoft Office PowerPoint</Application>
  <PresentationFormat>Custom</PresentationFormat>
  <Paragraphs>98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Shahjalal</dc:creator>
  <cp:lastModifiedBy>Md. Shahjalal</cp:lastModifiedBy>
  <cp:revision>284</cp:revision>
  <dcterms:created xsi:type="dcterms:W3CDTF">2019-11-30T08:58:15Z</dcterms:created>
  <dcterms:modified xsi:type="dcterms:W3CDTF">2020-02-16T12:57:33Z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3681356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