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80" r:id="rId6"/>
    <p:sldId id="262" r:id="rId7"/>
    <p:sldId id="276" r:id="rId8"/>
    <p:sldId id="277" r:id="rId9"/>
    <p:sldId id="278" r:id="rId10"/>
    <p:sldId id="279" r:id="rId11"/>
    <p:sldId id="274" r:id="rId12"/>
    <p:sldId id="261" r:id="rId13"/>
    <p:sldId id="266" r:id="rId14"/>
    <p:sldId id="264" r:id="rId15"/>
    <p:sldId id="281" r:id="rId16"/>
    <p:sldId id="273" r:id="rId17"/>
    <p:sldId id="26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2" autoAdjust="0"/>
    <p:restoredTop sz="86480" autoAdjust="0"/>
  </p:normalViewPr>
  <p:slideViewPr>
    <p:cSldViewPr>
      <p:cViewPr varScale="1">
        <p:scale>
          <a:sx n="49" d="100"/>
          <a:sy n="49" d="100"/>
        </p:scale>
        <p:origin x="5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7.jpeg"/><Relationship Id="rId10" Type="http://schemas.openxmlformats.org/officeDocument/2006/relationships/image" Target="../media/image21.jpeg"/><Relationship Id="rId4" Type="http://schemas.openxmlformats.org/officeDocument/2006/relationships/image" Target="../media/image16.jpeg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ose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4191000" cy="495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533400"/>
            <a:ext cx="1981200" cy="1411514"/>
          </a:xfrm>
          <a:prstGeom prst="rect">
            <a:avLst/>
          </a:prstGeom>
        </p:spPr>
      </p:pic>
      <p:pic>
        <p:nvPicPr>
          <p:cNvPr id="3" name="Picture 2" descr="k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506482"/>
            <a:ext cx="2209800" cy="1465193"/>
          </a:xfrm>
          <a:prstGeom prst="rect">
            <a:avLst/>
          </a:prstGeom>
        </p:spPr>
      </p:pic>
      <p:pic>
        <p:nvPicPr>
          <p:cNvPr id="6" name="Picture 5" descr="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2819400"/>
            <a:ext cx="2628900" cy="1743075"/>
          </a:xfrm>
          <a:prstGeom prst="rect">
            <a:avLst/>
          </a:prstGeom>
        </p:spPr>
      </p:pic>
      <p:pic>
        <p:nvPicPr>
          <p:cNvPr id="8" name="Picture 7" descr="p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4899" y="4724400"/>
            <a:ext cx="2290501" cy="1504950"/>
          </a:xfrm>
          <a:prstGeom prst="rect">
            <a:avLst/>
          </a:prstGeom>
        </p:spPr>
      </p:pic>
      <p:pic>
        <p:nvPicPr>
          <p:cNvPr id="9" name="Picture 8" descr="pl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67499" y="4724400"/>
            <a:ext cx="1981200" cy="14839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990600"/>
            <a:ext cx="2690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লাল রং নিয়ে ফোটে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057400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কৃষ্ণচূড়া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0153" y="6273225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পলাশ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4648200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শিমুল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62400" y="2819400"/>
            <a:ext cx="4267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 দেখতে খুবই সুন্দর কিন্তু সুবাস নেই 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33600" y="2590800"/>
            <a:ext cx="4114800" cy="2438400"/>
            <a:chOff x="2133600" y="2590800"/>
            <a:chExt cx="4114800" cy="2438400"/>
          </a:xfrm>
        </p:grpSpPr>
        <p:sp>
          <p:nvSpPr>
            <p:cNvPr id="2" name="Oval 1"/>
            <p:cNvSpPr/>
            <p:nvPr/>
          </p:nvSpPr>
          <p:spPr>
            <a:xfrm>
              <a:off x="3124200" y="2590800"/>
              <a:ext cx="2438400" cy="1676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গোলাপ ফুলের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প্রকারভেদ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5562600" y="3352800"/>
              <a:ext cx="6858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wn Arrow 3"/>
            <p:cNvSpPr/>
            <p:nvPr/>
          </p:nvSpPr>
          <p:spPr>
            <a:xfrm>
              <a:off x="4191000" y="4267200"/>
              <a:ext cx="228600" cy="76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Left Arrow 4"/>
            <p:cNvSpPr/>
            <p:nvPr/>
          </p:nvSpPr>
          <p:spPr>
            <a:xfrm>
              <a:off x="2133600" y="3352800"/>
              <a:ext cx="9906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19200" y="31242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2271" y="5054025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3597" y="3200400"/>
            <a:ext cx="117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গোলাপি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133600" y="1524000"/>
            <a:ext cx="4114800" cy="3505200"/>
            <a:chOff x="2133600" y="1524000"/>
            <a:chExt cx="4114800" cy="3505200"/>
          </a:xfrm>
        </p:grpSpPr>
        <p:sp>
          <p:nvSpPr>
            <p:cNvPr id="5" name="Oval 4"/>
            <p:cNvSpPr/>
            <p:nvPr/>
          </p:nvSpPr>
          <p:spPr>
            <a:xfrm>
              <a:off x="3124200" y="2590800"/>
              <a:ext cx="2438400" cy="1676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লাল রঙের ফুল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562600" y="3352800"/>
              <a:ext cx="6858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4191000" y="4267200"/>
              <a:ext cx="228600" cy="76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/>
            <p:cNvSpPr/>
            <p:nvPr/>
          </p:nvSpPr>
          <p:spPr>
            <a:xfrm>
              <a:off x="2133600" y="3352800"/>
              <a:ext cx="9906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 Arrow 8"/>
            <p:cNvSpPr/>
            <p:nvPr/>
          </p:nvSpPr>
          <p:spPr>
            <a:xfrm>
              <a:off x="4191000" y="1524000"/>
              <a:ext cx="152400" cy="1066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19200" y="31242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শিমুল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914400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পলাশ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5130225"/>
            <a:ext cx="1289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কৃষ্ণচূড়া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3597" y="3200400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গোলাপ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4763124" cy="3124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1400" y="5257800"/>
            <a:ext cx="2627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২৮ পৃষ্ঠা বেরকরো।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নতুন শব্দ 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8634" y="1676400"/>
            <a:ext cx="282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সুবাস– ভালো গন্ধ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0751" y="2394466"/>
            <a:ext cx="34852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শিমুল – একটি ফুলেরনাম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9868" y="3080266"/>
            <a:ext cx="2888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পাপড়ি –ফুলের শাখা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66424" y="3653135"/>
            <a:ext cx="3265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সুগন্ধ – সুন্দর গন্ধ যার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848600" cy="289877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যুক্ত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বর্ণ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গুলো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ভেঙ্গে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নুতন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শব্দ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তৈরি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কর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95600" y="1106269"/>
            <a:ext cx="3930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344831" y="1106269"/>
            <a:ext cx="3930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914400"/>
            <a:ext cx="1499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57200"/>
            <a:ext cx="2209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79620" y="921603"/>
            <a:ext cx="4587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ন্ন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106269"/>
            <a:ext cx="194476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নবান্ন,  রান্না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95600" y="2554069"/>
            <a:ext cx="3930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344831" y="2554069"/>
            <a:ext cx="38824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362200"/>
            <a:ext cx="1249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সুগন্ধ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2362200"/>
            <a:ext cx="1143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76400" y="2362200"/>
            <a:ext cx="5084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ন্ধ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6400800" y="2554069"/>
            <a:ext cx="149752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মুগ্ধ, অন্ধ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0" y="4001869"/>
            <a:ext cx="3930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3497231" y="4001869"/>
            <a:ext cx="39626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3810000"/>
            <a:ext cx="1297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সুন্দর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38400" y="3779914"/>
            <a:ext cx="1600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0" y="3817203"/>
            <a:ext cx="5661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ন্দ</a:t>
            </a:r>
            <a:endParaRPr lang="en-US" sz="4800" dirty="0"/>
          </a:p>
        </p:txBody>
      </p:sp>
      <p:sp>
        <p:nvSpPr>
          <p:cNvPr id="23" name="Rectangle 22"/>
          <p:cNvSpPr/>
          <p:nvPr/>
        </p:nvSpPr>
        <p:spPr>
          <a:xfrm>
            <a:off x="6553200" y="4001869"/>
            <a:ext cx="18517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আনন্দ, ছন্দ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031E-7 L 0.15018 0.0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3867E-6 L 0.1526 -0.002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3867E-6 L 0.17014 -0.00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031E-7 L 0.15018 0.0050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3867E-6 L 0.1526 -0.0025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3867E-6 L 0.17014 -0.002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031E-7 L 0.15018 0.005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3867E-6 L 0.1526 -0.0025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3867E-6 L 0.17014 -0.0025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/>
      <p:bldP spid="7" grpId="0"/>
      <p:bldP spid="7" grpId="1"/>
      <p:bldP spid="11" grpId="0" animBg="1"/>
      <p:bldP spid="12" grpId="0" animBg="1"/>
      <p:bldP spid="13" grpId="0" animBg="1"/>
      <p:bldP spid="14" grpId="0"/>
      <p:bldP spid="16" grpId="0"/>
      <p:bldP spid="16" grpId="1"/>
      <p:bldP spid="17" grpId="0" animBg="1"/>
      <p:bldP spid="18" grpId="0" animBg="1"/>
      <p:bldP spid="19" grpId="0" animBg="1"/>
      <p:bldP spid="20" grpId="0"/>
      <p:bldP spid="22" grpId="0"/>
      <p:bldP spid="22" grpId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১।  ক-দলঃ  ৫ টি ফুলের নাম লিখ।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  খ-দলঃ  ৩ টি লাল রঙের ফুলের নাম লিখ।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 গ-দলঃ সুবাস নেই এমন তিনটি ফুলের নাম লিখ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সাদা রঙের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ফু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সুবাস নেই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তোমার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২টি ফুলের নাম লিখ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g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kolabo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4478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b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267200"/>
            <a:ext cx="2514600" cy="1819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jo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91000"/>
            <a:ext cx="2286000" cy="17592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g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71850" y="2476500"/>
            <a:ext cx="24003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596" y="333879"/>
            <a:ext cx="3657600" cy="798077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6305" y="3932237"/>
            <a:ext cx="3581400" cy="29257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কলোনী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দিনাজপুর।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086" y="1295400"/>
            <a:ext cx="2872619" cy="2402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 পাঠ শেষে শিক্ষাথীরা –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১ পরিচিত ফু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লিখতে পারবে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৩ পরিচিত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লিখতে পারবে। 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ggg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44706" y="609600"/>
            <a:ext cx="2837320" cy="1762125"/>
          </a:xfrm>
          <a:prstGeom prst="rect">
            <a:avLst/>
          </a:prstGeom>
        </p:spPr>
      </p:pic>
      <p:pic>
        <p:nvPicPr>
          <p:cNvPr id="5" name="Picture 4" descr="g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810000"/>
            <a:ext cx="2466975" cy="1847850"/>
          </a:xfrm>
          <a:prstGeom prst="rect">
            <a:avLst/>
          </a:prstGeom>
        </p:spPr>
      </p:pic>
      <p:pic>
        <p:nvPicPr>
          <p:cNvPr id="6" name="Picture 5" descr="kath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810000"/>
            <a:ext cx="2476500" cy="1847850"/>
          </a:xfrm>
          <a:prstGeom prst="rect">
            <a:avLst/>
          </a:prstGeom>
        </p:spPr>
      </p:pic>
      <p:pic>
        <p:nvPicPr>
          <p:cNvPr id="7" name="Picture 6" descr="l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810000"/>
            <a:ext cx="2476500" cy="1847850"/>
          </a:xfrm>
          <a:prstGeom prst="rect">
            <a:avLst/>
          </a:prstGeom>
        </p:spPr>
      </p:pic>
      <p:pic>
        <p:nvPicPr>
          <p:cNvPr id="8" name="Picture 7" descr="rr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533400"/>
            <a:ext cx="2466975" cy="1847850"/>
          </a:xfrm>
          <a:prstGeom prst="rect">
            <a:avLst/>
          </a:prstGeom>
        </p:spPr>
      </p:pic>
      <p:pic>
        <p:nvPicPr>
          <p:cNvPr id="9" name="Picture 8" descr="sh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75164" y="533400"/>
            <a:ext cx="2441542" cy="1828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19400" y="2768025"/>
            <a:ext cx="3243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নানা রঙের ফুলফল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 দ্বিতীয় 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বাংলা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ঠের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শিরো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নামঃনানা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রঙের ফুল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ফল। 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অংশঃ আমাদের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দেশ----সুবাস নেই।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696200" cy="5029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hhhhhh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08328"/>
            <a:ext cx="1828800" cy="1653871"/>
          </a:xfrm>
          <a:prstGeom prst="rect">
            <a:avLst/>
          </a:prstGeom>
        </p:spPr>
      </p:pic>
      <p:pic>
        <p:nvPicPr>
          <p:cNvPr id="5" name="Picture 4" descr="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762000"/>
            <a:ext cx="2057400" cy="1632857"/>
          </a:xfrm>
          <a:prstGeom prst="rect">
            <a:avLst/>
          </a:prstGeom>
        </p:spPr>
      </p:pic>
      <p:pic>
        <p:nvPicPr>
          <p:cNvPr id="6" name="Picture 5" descr="gggg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762000"/>
            <a:ext cx="1981200" cy="1600200"/>
          </a:xfrm>
          <a:prstGeom prst="rect">
            <a:avLst/>
          </a:prstGeom>
        </p:spPr>
      </p:pic>
      <p:pic>
        <p:nvPicPr>
          <p:cNvPr id="7" name="Picture 6" descr="g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2971800"/>
            <a:ext cx="2034618" cy="1524000"/>
          </a:xfrm>
          <a:prstGeom prst="rect">
            <a:avLst/>
          </a:prstGeom>
        </p:spPr>
      </p:pic>
      <p:pic>
        <p:nvPicPr>
          <p:cNvPr id="8" name="Picture 7" descr="hhh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3600" y="762000"/>
            <a:ext cx="2057400" cy="1600200"/>
          </a:xfrm>
          <a:prstGeom prst="rect">
            <a:avLst/>
          </a:prstGeom>
        </p:spPr>
      </p:pic>
      <p:pic>
        <p:nvPicPr>
          <p:cNvPr id="9" name="Picture 8" descr="katha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7800" y="2922856"/>
            <a:ext cx="2133600" cy="1591994"/>
          </a:xfrm>
          <a:prstGeom prst="rect">
            <a:avLst/>
          </a:prstGeom>
        </p:spPr>
      </p:pic>
      <p:pic>
        <p:nvPicPr>
          <p:cNvPr id="10" name="Picture 9" descr="m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38800" y="2971800"/>
            <a:ext cx="2057400" cy="15550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8841" y="4953000"/>
            <a:ext cx="5359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দেশ ফুলের দেশ , ফলের দেশ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4808" y="914400"/>
            <a:ext cx="1536192" cy="1219200"/>
          </a:xfrm>
          <a:prstGeom prst="rect">
            <a:avLst/>
          </a:prstGeom>
        </p:spPr>
      </p:pic>
      <p:pic>
        <p:nvPicPr>
          <p:cNvPr id="3" name="Picture 2" descr="k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914400"/>
            <a:ext cx="1828800" cy="1212574"/>
          </a:xfrm>
          <a:prstGeom prst="rect">
            <a:avLst/>
          </a:prstGeom>
        </p:spPr>
      </p:pic>
      <p:pic>
        <p:nvPicPr>
          <p:cNvPr id="4" name="Picture 3" descr="pl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914400"/>
            <a:ext cx="1551397" cy="1162050"/>
          </a:xfrm>
          <a:prstGeom prst="rect">
            <a:avLst/>
          </a:prstGeom>
        </p:spPr>
      </p:pic>
      <p:pic>
        <p:nvPicPr>
          <p:cNvPr id="5" name="Picture 4" descr="r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2209" y="877844"/>
            <a:ext cx="1600200" cy="1198605"/>
          </a:xfrm>
          <a:prstGeom prst="rect">
            <a:avLst/>
          </a:prstGeom>
        </p:spPr>
      </p:pic>
      <p:pic>
        <p:nvPicPr>
          <p:cNvPr id="6" name="Picture 5" descr="a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2438400"/>
            <a:ext cx="838200" cy="1117600"/>
          </a:xfrm>
          <a:prstGeom prst="rect">
            <a:avLst/>
          </a:prstGeom>
        </p:spPr>
      </p:pic>
      <p:pic>
        <p:nvPicPr>
          <p:cNvPr id="7" name="Picture 6" descr="b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2438400"/>
            <a:ext cx="1551397" cy="1162050"/>
          </a:xfrm>
          <a:prstGeom prst="rect">
            <a:avLst/>
          </a:prstGeom>
        </p:spPr>
      </p:pic>
      <p:pic>
        <p:nvPicPr>
          <p:cNvPr id="8" name="Picture 7" descr="j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81200" y="2438400"/>
            <a:ext cx="1524000" cy="1122641"/>
          </a:xfrm>
          <a:prstGeom prst="rect">
            <a:avLst/>
          </a:prstGeom>
        </p:spPr>
      </p:pic>
      <p:pic>
        <p:nvPicPr>
          <p:cNvPr id="9" name="Picture 8" descr="kol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81400" y="2438400"/>
            <a:ext cx="1726985" cy="1152525"/>
          </a:xfrm>
          <a:prstGeom prst="rect">
            <a:avLst/>
          </a:prstGeom>
        </p:spPr>
      </p:pic>
      <p:pic>
        <p:nvPicPr>
          <p:cNvPr id="10" name="Picture 9" descr="p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67400" y="3657600"/>
            <a:ext cx="2057400" cy="1268730"/>
          </a:xfrm>
          <a:prstGeom prst="rect">
            <a:avLst/>
          </a:prstGeom>
        </p:spPr>
      </p:pic>
      <p:pic>
        <p:nvPicPr>
          <p:cNvPr id="11" name="Picture 10" descr="pep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2438400"/>
            <a:ext cx="1603115" cy="1066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9641" y="3810000"/>
            <a:ext cx="45656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নানা রঙের ও নানা রকমের ফুলফল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দেখা যায় সারা বছর জুড়ে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609600"/>
            <a:ext cx="2590800" cy="26052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1447800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গোলাপ ফোটে সারা বছর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581400"/>
            <a:ext cx="1905000" cy="1924050"/>
          </a:xfrm>
          <a:prstGeom prst="rect">
            <a:avLst/>
          </a:prstGeom>
        </p:spPr>
      </p:pic>
      <p:pic>
        <p:nvPicPr>
          <p:cNvPr id="6" name="Picture 5" descr="w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72175" y="3429000"/>
            <a:ext cx="2181225" cy="2095500"/>
          </a:xfrm>
          <a:prstGeom prst="rect">
            <a:avLst/>
          </a:prstGeom>
        </p:spPr>
      </p:pic>
      <p:pic>
        <p:nvPicPr>
          <p:cNvPr id="7" name="Picture 6" descr="g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71825" y="3638550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102" y="5739825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লাল গোলাপ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5715000"/>
            <a:ext cx="2173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গোলাপি গোলাপ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502" y="5715000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সাদা গোলাপ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902" y="6197025"/>
            <a:ext cx="7601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লাল,সাদা , গোলাপি বিভিন্ন রঙের । গোলাপের সুগন্ধ আছে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264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স্বাগতম </vt:lpstr>
      <vt:lpstr>পরিচিতি</vt:lpstr>
      <vt:lpstr>শিখনফল </vt:lpstr>
      <vt:lpstr>PowerPoint Presentation</vt:lpstr>
      <vt:lpstr>PowerPoint Presentation</vt:lpstr>
      <vt:lpstr>শিক্ষকের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শিক্ষার্থীর পাঠ </vt:lpstr>
      <vt:lpstr>নতুন শব্দ </vt:lpstr>
      <vt:lpstr>যুক্ত বর্ণ গুলো ভেঙ্গে নুতন শব্দ তৈরি কর </vt:lpstr>
      <vt:lpstr>PowerPoint Presentation</vt:lpstr>
      <vt:lpstr>দলীয় কাজ</vt:lpstr>
      <vt:lpstr>মুল্যায়ণ  </vt:lpstr>
      <vt:lpstr>ধন্যবাদ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PTI_DNJ</dc:creator>
  <cp:lastModifiedBy>DELL</cp:lastModifiedBy>
  <cp:revision>110</cp:revision>
  <dcterms:created xsi:type="dcterms:W3CDTF">2006-08-16T00:00:00Z</dcterms:created>
  <dcterms:modified xsi:type="dcterms:W3CDTF">2020-03-03T12:21:40Z</dcterms:modified>
</cp:coreProperties>
</file>