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8" r:id="rId2"/>
    <p:sldId id="259" r:id="rId3"/>
    <p:sldId id="260" r:id="rId4"/>
    <p:sldId id="265" r:id="rId5"/>
    <p:sldId id="266" r:id="rId6"/>
    <p:sldId id="267" r:id="rId7"/>
    <p:sldId id="268" r:id="rId8"/>
    <p:sldId id="269" r:id="rId9"/>
    <p:sldId id="274" r:id="rId10"/>
    <p:sldId id="270" r:id="rId11"/>
    <p:sldId id="261" r:id="rId12"/>
    <p:sldId id="283" r:id="rId13"/>
    <p:sldId id="281" r:id="rId14"/>
    <p:sldId id="262" r:id="rId15"/>
    <p:sldId id="282" r:id="rId16"/>
    <p:sldId id="278" r:id="rId17"/>
    <p:sldId id="263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A9D0-C3BB-42FF-943B-EA5FF0A69CFE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88E07-FCEF-4525-B091-6B2A7B7FB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1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88E07-FCEF-4525-B091-6B2A7B7FB2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0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8382000" cy="6477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534400" cy="579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ave 2"/>
          <p:cNvSpPr/>
          <p:nvPr/>
        </p:nvSpPr>
        <p:spPr>
          <a:xfrm>
            <a:off x="2602523" y="3505200"/>
            <a:ext cx="5181600" cy="26670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পাকিস্তানবাহিনীর আত্মসমর্পণঃ ১৬ই ডিসেম্বর ১৯৭১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85800" y="3048000"/>
            <a:ext cx="571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62000" y="4343400"/>
            <a:ext cx="4191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269" y="1590308"/>
            <a:ext cx="9258300" cy="62330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ছাত্ররা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…………………</a:t>
            </a:r>
            <a:endParaRPr lang="bn-IN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বঙ্গবন্ধুর </a:t>
            </a:r>
            <a:r>
              <a:rPr lang="bn-IN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৭ই মার্চ এর ভাষণের বিষয়বস্তু ও তাৎপর্য ব্যাখ্যা করতে পারবে</a:t>
            </a:r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২৫শে মার্চের কালরাতে পাকিস্তানি হানাদার বাহিনীর বাঙ্গালিদের উপর 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পরিচালিত নির্মম গণহত্যার বিবরণ দিতে এবং ২৬ শে মার্চের প্রথম প্রহরে বঙ্গবন্ধুর স্বাধীনতার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ঘোষণার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          </a:t>
            </a:r>
            <a:endParaRPr lang="bn-IN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1" y="5545016"/>
            <a:ext cx="723900" cy="570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8438" y="4438649"/>
            <a:ext cx="548053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unched Tape 7"/>
          <p:cNvSpPr/>
          <p:nvPr/>
        </p:nvSpPr>
        <p:spPr>
          <a:xfrm>
            <a:off x="38100" y="11723"/>
            <a:ext cx="9029700" cy="2133600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3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57400"/>
            <a:ext cx="8382000" cy="403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বঙ্গবন্ধুর ৭ই মার্চের ভাষণ ছিল জাতির জন্য সুস্পষ্ট দিক নির্দেশনা । এ ভাষণের মূল বিষয় ছিল ৪ টিঃ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১।চলমানসামরিক আইন প্রত্যাহার করা।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২।সৈন্যদের ব্যারাকে ফিরিয়ে নেয়া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৩।গণহত্যার তদন্ত এবং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৪।নির্বাচিত প্রতিনিধিদের হাতে ক্ষমতা হস্তান্তরিত  করা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45830"/>
            <a:ext cx="8458200" cy="17115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ভাষ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ণঃ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616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828800"/>
            <a:ext cx="8305800" cy="464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ভাষণছিলকার্যতবাংলাদেশের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পরোক্ষ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একারণে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অত্যন্ততাৎপর্য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৭ই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ভাষ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এদেশের মানুষকে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জন্যপ্রস্ততি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গ্রহনের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,”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এবারের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স্বাধীনতার সংগ্রাম।”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এই</a:t>
            </a:r>
          </a:p>
          <a:p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সবুজ সংকেত মনে করে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৭ই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 থেকে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endParaRPr lang="bn-IN" sz="28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মানসিক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প্রস্ততি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নিতে থাকে বাঙালিরা । ২০১৭ সালের অক্টোবর মাসে ইউনেস্কো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বঙ্গবন্ধুর৭ই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কেবিশ্ব প্রমান্য ঐতিহ্য হিসেবে স্বীকৃতি  </a:t>
            </a:r>
          </a:p>
          <a:p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দিয়েছে ।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6934200" cy="1447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ভাষ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ণঃ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533400" y="345831"/>
            <a:ext cx="8305800" cy="1447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ভাষ</a:t>
            </a:r>
            <a:r>
              <a:rPr lang="bn-IN" sz="7200" dirty="0">
                <a:latin typeface="NikoshBAN" pitchFamily="2" charset="0"/>
                <a:cs typeface="NikoshBAN" pitchFamily="2" charset="0"/>
              </a:rPr>
              <a:t>ণঃ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856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47846" y="550985"/>
            <a:ext cx="2971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১৯৫২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খ্রিস্টাব্দ ভাষা আন্দোলন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286000"/>
            <a:ext cx="3429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১৯৬৬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খ্রিস্টাব্দ  ৬ দফা </a:t>
            </a:r>
          </a:p>
          <a:p>
            <a:pPr algn="ctr"/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881196" y="2247900"/>
            <a:ext cx="2705100" cy="140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১৯৬৯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গণভ্যুথান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4114800"/>
            <a:ext cx="3352800" cy="140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১৯৭০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নির্বাচন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57200" y="457200"/>
            <a:ext cx="3657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১৯৪৭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খ্রিস্টাব্দে পাকিস্তান রাষ্ট্রের জন্ম </a:t>
            </a:r>
            <a:endParaRPr lang="en-US" sz="2800" dirty="0" smtClean="0"/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47846" y="4114800"/>
            <a:ext cx="3352800" cy="140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অসহযোগ আন্দোলন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92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258" y="3244334"/>
            <a:ext cx="4608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8458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১৯৪৭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খ্রিস্টাব্দে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অবসান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ঘটে ।  এবংদ্বিজাতি তত্তের ভিত্তিতে ভারত ও পাকিস্তান নামে দুটি স্বাধীন রাষ্ট্রের জন্ম হয়।  পাকিস্তান ও পূর্ব-বাংলা নিয়ে হয় পাকিস্তান রাষ্ট্র।      </a:t>
            </a:r>
            <a:endParaRPr lang="en-US" sz="2800" dirty="0" smtClean="0"/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152400"/>
            <a:ext cx="90678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৭ই মার্চের ভাষণ  কে দিয়েছিলেন? এবং তা কত মিনিট দীর্ঘ ছিল ?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শেখ মুজিবুর রহমান/তাজউদ্দিন আহমেদ / মাওলানা 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ভাসানি ।</a:t>
            </a:r>
            <a:r>
              <a:rPr lang="en-US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১৮/১৯/২০ মিনিট </a:t>
            </a:r>
            <a:endParaRPr lang="bn-IN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কত তারিখ থেকে পাকিস্তান শাসনের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বিরুদ্ধে অসহযোগ আন্দোলন শুরু হয়।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উত্তরঃ১৯৭১ </a:t>
            </a:r>
            <a:r>
              <a:rPr lang="bn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সালের ০১/০৩/০৫ই মার্চ।  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ঐতিহাসিক রেসকোর্স ময়দানের বর্তমান নাম কি ?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উত্তরঃরমনাপার্ক </a:t>
            </a:r>
            <a:r>
              <a:rPr lang="bn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/ সোহরাওয়ার্দী </a:t>
            </a:r>
            <a:r>
              <a:rPr lang="bn-IN" sz="2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উদ্যান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তারিখে কোন সংস্থায়  ৭ই মার্চের ভাষণকে বিশ্ব প্রামাণ্য ঐতিহ্য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স্বীকৃতি দেওয়া হয় ?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উত্তরঃ২০১৭ সালের  ৩০অক্টোবরে ,জাতিসঙ্গের শিক্ষা ,বিজ্ঞানও সংস্কৃতি বিষয়ক সংস্থা ইউনেস্কো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81000"/>
            <a:ext cx="8839200" cy="63246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৭ই মার্চের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ভাষণের তাৎপ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র্য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ব্যাখ্যা 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763000" cy="5791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246" y="363415"/>
            <a:ext cx="8458200" cy="10360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 পরিচিতি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246" y="1524000"/>
            <a:ext cx="8434754" cy="4953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জহুরা  খাতুন  </a:t>
            </a:r>
          </a:p>
          <a:p>
            <a:pPr lvl="1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ইসলামের ইতিহাস  ও  সংস্কৃতি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3" name="Oval 2"/>
          <p:cNvSpPr/>
          <p:nvPr/>
        </p:nvSpPr>
        <p:spPr>
          <a:xfrm>
            <a:off x="6360904" y="2209800"/>
            <a:ext cx="2286000" cy="2209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4582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523" y="1676400"/>
            <a:ext cx="8458200" cy="518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শ্রেনিঃ একাদশ 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 ইসলামের ইতিহাস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ষঠ অধ্যায় 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উপস্থিতিঃ ২০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তারিখঃ২৯/০১/২০২০ইং   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74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5867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3276600" y="4648200"/>
            <a:ext cx="5334000" cy="1828800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</a:rPr>
              <a:t> 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বঙ্গবন্ধর ৭ই মার্চের ভাষণ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4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-76200"/>
            <a:ext cx="8839200" cy="6934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Wave 1"/>
          <p:cNvSpPr/>
          <p:nvPr/>
        </p:nvSpPr>
        <p:spPr>
          <a:xfrm>
            <a:off x="3505200" y="4724400"/>
            <a:ext cx="5638800" cy="198120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পাকিস্তান সেনাবাহিনীর  গণহত্যা 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19200"/>
            <a:ext cx="8686800" cy="5486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ave 2"/>
          <p:cNvSpPr/>
          <p:nvPr/>
        </p:nvSpPr>
        <p:spPr>
          <a:xfrm>
            <a:off x="4267200" y="4800600"/>
            <a:ext cx="4800600" cy="2057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শরণার্থী বাংগালি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-76200"/>
            <a:ext cx="8534400" cy="6705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ave 2"/>
          <p:cNvSpPr/>
          <p:nvPr/>
        </p:nvSpPr>
        <p:spPr>
          <a:xfrm>
            <a:off x="4267200" y="3962400"/>
            <a:ext cx="4572000" cy="2514600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পাকিস্তানিদের নির্যাতন </a:t>
            </a:r>
            <a:endParaRPr lang="en-US" sz="3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534400" cy="571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ave 2"/>
          <p:cNvSpPr/>
          <p:nvPr/>
        </p:nvSpPr>
        <p:spPr>
          <a:xfrm>
            <a:off x="4267200" y="4648200"/>
            <a:ext cx="4648200" cy="2209800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382000" cy="6324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ave 2"/>
          <p:cNvSpPr/>
          <p:nvPr/>
        </p:nvSpPr>
        <p:spPr>
          <a:xfrm>
            <a:off x="4419600" y="4495800"/>
            <a:ext cx="4343400" cy="2438400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নারীপুরুষের অংশগ্রহণ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1508</TotalTime>
  <Words>437</Words>
  <Application>Microsoft Office PowerPoint</Application>
  <PresentationFormat>On-screen Show (4:3)</PresentationFormat>
  <Paragraphs>68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জহুরা খাতুন  মবাইল নম্বরঃ০১৭২২৩২১৫১২  নাটোর</dc:title>
  <dc:creator>Md. Sadekur Rahman</dc:creator>
  <cp:lastModifiedBy>Windows User</cp:lastModifiedBy>
  <cp:revision>173</cp:revision>
  <dcterms:created xsi:type="dcterms:W3CDTF">2006-08-16T00:00:00Z</dcterms:created>
  <dcterms:modified xsi:type="dcterms:W3CDTF">2020-03-03T06:12:36Z</dcterms:modified>
</cp:coreProperties>
</file>